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75" r:id="rId4"/>
    <p:sldId id="266" r:id="rId5"/>
    <p:sldId id="291" r:id="rId6"/>
    <p:sldId id="294" r:id="rId7"/>
    <p:sldId id="292" r:id="rId8"/>
    <p:sldId id="295" r:id="rId9"/>
    <p:sldId id="267" r:id="rId10"/>
    <p:sldId id="296" r:id="rId11"/>
    <p:sldId id="268" r:id="rId12"/>
    <p:sldId id="280" r:id="rId13"/>
    <p:sldId id="281" r:id="rId14"/>
    <p:sldId id="269" r:id="rId15"/>
    <p:sldId id="282" r:id="rId16"/>
    <p:sldId id="270" r:id="rId17"/>
    <p:sldId id="297" r:id="rId18"/>
    <p:sldId id="271" r:id="rId19"/>
    <p:sldId id="298" r:id="rId20"/>
    <p:sldId id="285" r:id="rId21"/>
    <p:sldId id="272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274" r:id="rId34"/>
    <p:sldId id="311" r:id="rId35"/>
    <p:sldId id="273" r:id="rId36"/>
  </p:sldIdLst>
  <p:sldSz cx="9144000" cy="5143500" type="screen16x9"/>
  <p:notesSz cx="6858000" cy="9144000"/>
  <p:embeddedFontLst>
    <p:embeddedFont>
      <p:font typeface="Arial-SGK-TV" pitchFamily="2" charset="0"/>
      <p:regular r:id="rId38"/>
      <p:bold r:id="rId39"/>
      <p:italic r:id="rId40"/>
    </p:embeddedFont>
    <p:embeddedFont>
      <p:font typeface="SimSun" panose="02010600030101010101" pitchFamily="2" charset="-122"/>
      <p:regular r:id="rId41"/>
    </p:embeddedFont>
    <p:embeddedFont>
      <p:font typeface="Tahoma" panose="020B0604030504040204" pitchFamily="34" charset="0"/>
      <p:regular r:id="rId42"/>
      <p:bold r:id="rId43"/>
    </p:embeddedFont>
    <p:embeddedFont>
      <p:font typeface="HL Hoctro" panose="020B0604020202020204" charset="0"/>
      <p:regular r:id="rId44"/>
    </p:embeddedFont>
    <p:embeddedFont>
      <p:font typeface="Arial-Rounded" panose="020B0500000000000000" charset="0"/>
      <p:regular r:id="rId45"/>
    </p:embeddedFont>
    <p:embeddedFont>
      <p:font typeface=".VnAvantH" panose="020B7200000000000000" pitchFamily="34" charset="0"/>
      <p:regular r:id="rId46"/>
      <p:bold r:id="rId47"/>
      <p:italic r:id="rId48"/>
      <p:boldItalic r:id="rId49"/>
    </p:embeddedFont>
    <p:embeddedFont>
      <p:font typeface="DFPOP1-W9" panose="020B0604020202020204" charset="-128"/>
      <p:regular r:id="rId50"/>
    </p:embeddedFont>
    <p:embeddedFont>
      <p:font typeface="SimSun" panose="02010600030101010101" pitchFamily="2" charset="-122"/>
      <p:regular r:id="rId41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icrosoft YaHei" panose="020B0503020204020204" pitchFamily="34" charset="-122"/>
      <p:regular r:id="rId55"/>
      <p:bold r:id="rId56"/>
    </p:embeddedFont>
  </p:embeddedFontLst>
  <p:custDataLst>
    <p:tags r:id="rId5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91"/>
            <p14:sldId id="294"/>
            <p14:sldId id="292"/>
            <p14:sldId id="295"/>
          </p14:sldIdLst>
        </p14:section>
        <p14:section name="Tiết 2" id="{47239A1A-9B72-4DA5-96A7-F8786F163078}">
          <p14:sldIdLst>
            <p14:sldId id="267"/>
            <p14:sldId id="296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97"/>
          </p14:sldIdLst>
        </p14:section>
        <p14:section name="Tiết 4" id="{30D029CA-39C5-4833-936C-43C5EF842993}">
          <p14:sldIdLst>
            <p14:sldId id="271"/>
            <p14:sldId id="298"/>
            <p14:sldId id="285"/>
            <p14:sldId id="272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274"/>
            <p14:sldId id="31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5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34.png"/><Relationship Id="rId21" Type="http://schemas.microsoft.com/office/2007/relationships/hdphoto" Target="../media/hdphoto11.wdp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40.gif"/><Relationship Id="rId25" Type="http://schemas.microsoft.com/office/2007/relationships/hdphoto" Target="../media/hdphoto13.wdp"/><Relationship Id="rId2" Type="http://schemas.openxmlformats.org/officeDocument/2006/relationships/audio" Target="../media/audio1.wav"/><Relationship Id="rId16" Type="http://schemas.microsoft.com/office/2007/relationships/hdphoto" Target="../media/hdphoto9.wd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24" Type="http://schemas.openxmlformats.org/officeDocument/2006/relationships/image" Target="../media/image44.png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23" Type="http://schemas.microsoft.com/office/2007/relationships/hdphoto" Target="../media/hdphoto12.wdp"/><Relationship Id="rId28" Type="http://schemas.openxmlformats.org/officeDocument/2006/relationships/image" Target="../media/image46.gif"/><Relationship Id="rId10" Type="http://schemas.openxmlformats.org/officeDocument/2006/relationships/image" Target="../media/image37.png"/><Relationship Id="rId19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slide" Target="slide10.xml"/><Relationship Id="rId14" Type="http://schemas.openxmlformats.org/officeDocument/2006/relationships/slide" Target="slide7.xml"/><Relationship Id="rId22" Type="http://schemas.openxmlformats.org/officeDocument/2006/relationships/image" Target="../media/image43.png"/><Relationship Id="rId27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microsoft.com/office/2007/relationships/hdphoto" Target="../media/hdphoto15.wdp"/><Relationship Id="rId1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5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4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microsoft.com/office/2007/relationships/hdphoto" Target="../media/hdphoto16.wdp"/><Relationship Id="rId1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512194" y="2147882"/>
            <a:ext cx="1847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800" b="1" dirty="0">
              <a:ln>
                <a:solidFill>
                  <a:schemeClr val="accent2">
                    <a:lumMod val="75000"/>
                  </a:schemeClr>
                </a:solidFill>
              </a:ln>
              <a:noFill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821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LÝ THỊ BÍCH LIÊN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4239" y="1855194"/>
            <a:ext cx="57695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6:</a:t>
            </a:r>
          </a:p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MÁI ẤM GIA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ĐÌNH</a:t>
            </a:r>
            <a:r>
              <a:rPr lang="en-US" sz="3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ur</a:t>
            </a:r>
            <a:r>
              <a:rPr lang="en-U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text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016" y="1423988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sz="2700" b="1">
                <a:solidFill>
                  <a:schemeClr val="bg1"/>
                </a:solidFill>
                <a:latin typeface="Times New Roman" panose="02020603050405020304" pitchFamily="18" charset="0"/>
              </a:rPr>
              <a:t>3. T</a:t>
            </a:r>
            <a:r>
              <a:rPr lang="en-US" altLang="zh-CN" sz="2700" b="1">
                <a:solidFill>
                  <a:schemeClr val="bg1"/>
                </a:solidFill>
                <a:latin typeface="Times New Roman" panose="02020603050405020304" pitchFamily="18" charset="0"/>
              </a:rPr>
              <a:t>rả lời câu hỏi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5" y="1400175"/>
            <a:ext cx="355401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44" y="3398044"/>
            <a:ext cx="3345656" cy="157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4"/>
          <p:cNvSpPr txBox="1">
            <a:spLocks noChangeArrowheads="1"/>
          </p:cNvSpPr>
          <p:nvPr/>
        </p:nvSpPr>
        <p:spPr bwMode="auto">
          <a:xfrm>
            <a:off x="125017" y="2143126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1800">
                <a:latin typeface="Times New Roman" panose="02020603050405020304" pitchFamily="18" charset="0"/>
              </a:rPr>
              <a:t>a</a:t>
            </a:r>
            <a:r>
              <a:rPr lang="en-US" altLang="en-US" sz="1800">
                <a:latin typeface="Times New Roman" panose="02020603050405020304" pitchFamily="18" charset="0"/>
              </a:rPr>
              <a:t>. Ng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>
                <a:latin typeface="Times New Roman" panose="02020603050405020304" pitchFamily="18" charset="0"/>
              </a:rPr>
              <a:t>y đầu đi học, Nam thế n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>
                <a:latin typeface="Times New Roman" panose="02020603050405020304" pitchFamily="18" charset="0"/>
              </a:rPr>
              <a:t>o?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 noChangeArrowheads="1"/>
          </p:cNvSpPr>
          <p:nvPr/>
        </p:nvSpPr>
        <p:spPr bwMode="auto">
          <a:xfrm>
            <a:off x="260748" y="2589610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1800">
                <a:latin typeface="Times New Roman" panose="02020603050405020304" pitchFamily="18" charset="0"/>
              </a:rPr>
              <a:t>b</a:t>
            </a:r>
            <a:r>
              <a:rPr lang="en-US" altLang="en-US" sz="1800">
                <a:latin typeface="Times New Roman" panose="02020603050405020304" pitchFamily="18" charset="0"/>
              </a:rPr>
              <a:t>. Mẹ dặn Nam điều gì ?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 noChangeArrowheads="1"/>
          </p:cNvSpPr>
          <p:nvPr/>
        </p:nvSpPr>
        <p:spPr bwMode="auto">
          <a:xfrm>
            <a:off x="260748" y="4237435"/>
            <a:ext cx="347781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1800">
                <a:latin typeface="Times New Roman" panose="02020603050405020304" pitchFamily="18" charset="0"/>
              </a:rPr>
              <a:t>c</a:t>
            </a:r>
            <a:r>
              <a:rPr lang="en-US" altLang="en-US" sz="1800">
                <a:latin typeface="Times New Roman" panose="02020603050405020304" pitchFamily="18" charset="0"/>
              </a:rPr>
              <a:t>. Sau khi ch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>
                <a:latin typeface="Times New Roman" panose="02020603050405020304" pitchFamily="18" charset="0"/>
              </a:rPr>
              <a:t>o mẹ, Nam l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800">
                <a:latin typeface="Times New Roman" panose="02020603050405020304" pitchFamily="18" charset="0"/>
              </a:rPr>
              <a:t>m gì?</a:t>
            </a: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>
            <a:spLocks noChangeArrowheads="1"/>
          </p:cNvSpPr>
          <p:nvPr/>
        </p:nvSpPr>
        <p:spPr bwMode="auto">
          <a:xfrm>
            <a:off x="111919" y="2108597"/>
            <a:ext cx="4669631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. Ng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y đầu đi học, Nam hồi hộp lắm.</a:t>
            </a:r>
            <a:endParaRPr lang="en-US" altLang="en-US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Placeholder 4"/>
          <p:cNvSpPr txBox="1">
            <a:spLocks noChangeArrowheads="1"/>
          </p:cNvSpPr>
          <p:nvPr/>
        </p:nvSpPr>
        <p:spPr bwMode="auto">
          <a:xfrm>
            <a:off x="240507" y="2549128"/>
            <a:ext cx="5180410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ts val="750"/>
              </a:spcBef>
            </a:pPr>
            <a:r>
              <a: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. Mẹ dặn Nam : “ Mỗi khi lo lắng , con hãy áp b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n tay n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y lên má.”</a:t>
            </a:r>
            <a:endParaRPr lang="en-US" altLang="en-US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>
            <a:spLocks noChangeArrowheads="1"/>
          </p:cNvSpPr>
          <p:nvPr/>
        </p:nvSpPr>
        <p:spPr bwMode="auto">
          <a:xfrm>
            <a:off x="240506" y="4237435"/>
            <a:ext cx="591621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ts val="750"/>
              </a:spcBef>
            </a:pPr>
            <a:r>
              <a:rPr lang="vi-VN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. Sau khi ch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o mẹ, Nam tung tăng bước v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</a:rPr>
              <a:t>o lớp.</a:t>
            </a:r>
            <a:endParaRPr lang="en-US" altLang="en-US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8528" y="43966"/>
            <a:ext cx="5421702" cy="4985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1070" y="1787487"/>
            <a:ext cx="89729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5540240" y="1787487"/>
            <a:ext cx="3308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ồi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4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5540240" y="1787487"/>
            <a:ext cx="14031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(….) </a:t>
            </a:r>
            <a:endParaRPr lang="zh-CN" altLang="en-US" sz="4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32"/>
            <a:ext cx="9144000" cy="1538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7" grpId="0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949269" y="1087237"/>
            <a:ext cx="3721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</a:t>
            </a:r>
            <a:r>
              <a:rPr lang="en-US" altLang="zh-CN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ỉm</a:t>
            </a:r>
            <a:r>
              <a:rPr lang="en-US" altLang="zh-CN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cười</a:t>
            </a:r>
            <a:r>
              <a:rPr lang="en-US" altLang="zh-CN" sz="3200" dirty="0" smtClean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858163" y="2531341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rất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71038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5413968" y="2531342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728"/>
            <a:ext cx="9144000" cy="14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23457E-7 L -0.04323 0.283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1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130629" y="18107"/>
            <a:ext cx="8711920" cy="1553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BDFDE-42DD-4F7B-B6CD-2EE5426E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7203" r="16724" b="8379"/>
          <a:stretch/>
        </p:blipFill>
        <p:spPr>
          <a:xfrm>
            <a:off x="4572000" y="1809459"/>
            <a:ext cx="4408843" cy="292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42874" r="18641" b="33185"/>
          <a:stretch/>
        </p:blipFill>
        <p:spPr>
          <a:xfrm>
            <a:off x="311499" y="1811974"/>
            <a:ext cx="4260501" cy="29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0" y="167054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121"/>
            <a:ext cx="9144000" cy="1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17926" y="1143000"/>
            <a:ext cx="6883074" cy="37719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i="1" dirty="0">
                <a:solidFill>
                  <a:srgbClr val="00B050"/>
                </a:solidFill>
              </a:rPr>
              <a:t>n</a:t>
            </a:r>
            <a:r>
              <a:rPr lang="en-US" sz="3600" b="1" dirty="0">
                <a:solidFill>
                  <a:srgbClr val="00B050"/>
                </a:solidFill>
              </a:rPr>
              <a:t> hay </a:t>
            </a:r>
            <a:r>
              <a:rPr lang="en-US" sz="3600" b="1" i="1" dirty="0">
                <a:solidFill>
                  <a:srgbClr val="00B050"/>
                </a:solidFill>
              </a:rPr>
              <a:t>l</a:t>
            </a:r>
            <a:r>
              <a:rPr lang="en-US" sz="36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  </a:t>
            </a:r>
            <a:r>
              <a:rPr lang="vi-VN" sz="3600" b="1" dirty="0">
                <a:solidFill>
                  <a:srgbClr val="0070C0"/>
                </a:solidFill>
              </a:rPr>
              <a:t> </a:t>
            </a:r>
            <a:r>
              <a:rPr lang="vi-VN" sz="3000" b="1" dirty="0">
                <a:solidFill>
                  <a:srgbClr val="0070C0"/>
                </a:solidFill>
                <a:latin typeface="Calibri (Body)"/>
              </a:rPr>
              <a:t>iềm vui         o lắng		òng mẹ </a:t>
            </a:r>
            <a:endParaRPr lang="en-US" sz="2700" b="1" dirty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en-US" sz="3600" b="1" i="1" dirty="0">
                <a:solidFill>
                  <a:srgbClr val="00B050"/>
                </a:solidFill>
              </a:rPr>
              <a:t>c</a:t>
            </a:r>
            <a:r>
              <a:rPr lang="en-US" sz="3600" b="1" dirty="0">
                <a:solidFill>
                  <a:srgbClr val="00B050"/>
                </a:solidFill>
              </a:rPr>
              <a:t> hay </a:t>
            </a:r>
            <a:r>
              <a:rPr lang="en-US" sz="3600" b="1" i="1" dirty="0">
                <a:solidFill>
                  <a:srgbClr val="00B050"/>
                </a:solidFill>
              </a:rPr>
              <a:t>k</a:t>
            </a:r>
            <a:r>
              <a:rPr lang="en-US" sz="3600" b="1" dirty="0">
                <a:solidFill>
                  <a:srgbClr val="00B050"/>
                </a:solidFill>
              </a:rPr>
              <a:t> ?       </a:t>
            </a:r>
            <a:endParaRPr lang="en-US" sz="3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rgbClr val="0070C0"/>
                </a:solidFill>
              </a:rPr>
              <a:t>mẹ</a:t>
            </a:r>
            <a:r>
              <a:rPr lang="en-US" sz="3300" b="1" dirty="0">
                <a:solidFill>
                  <a:srgbClr val="0070C0"/>
                </a:solidFill>
              </a:rPr>
              <a:t>         on		ỉ </a:t>
            </a:r>
            <a:r>
              <a:rPr lang="en-US" sz="3300" b="1" dirty="0" err="1">
                <a:solidFill>
                  <a:srgbClr val="0070C0"/>
                </a:solidFill>
              </a:rPr>
              <a:t>niệm</a:t>
            </a:r>
            <a:r>
              <a:rPr lang="en-US" sz="3300" b="1" dirty="0">
                <a:solidFill>
                  <a:srgbClr val="0070C0"/>
                </a:solidFill>
              </a:rPr>
              <a:t>		 ì </a:t>
            </a:r>
            <a:r>
              <a:rPr lang="en-US" sz="3300" b="1" dirty="0" err="1">
                <a:solidFill>
                  <a:srgbClr val="0070C0"/>
                </a:solidFill>
              </a:rPr>
              <a:t>diệu</a:t>
            </a:r>
            <a:endParaRPr lang="en-US" sz="30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1117926" y="-2613"/>
            <a:ext cx="6883074" cy="628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257300" y="2314575"/>
            <a:ext cx="628650" cy="62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3400425" y="2314575"/>
            <a:ext cx="628650" cy="628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543550" y="2314575"/>
            <a:ext cx="628650" cy="628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2114550" y="3943350"/>
            <a:ext cx="628650" cy="628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3400425" y="3943350"/>
            <a:ext cx="628650" cy="628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543550" y="3943350"/>
            <a:ext cx="6286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1954531"/>
            <a:ext cx="1739503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3300" y="557696"/>
            <a:ext cx="2343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58" y="4171448"/>
            <a:ext cx="1593056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39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14" y="3401607"/>
            <a:ext cx="855549" cy="85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2623456"/>
            <a:ext cx="928688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81" y="2146858"/>
            <a:ext cx="889907" cy="8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60" y="3307036"/>
            <a:ext cx="950119" cy="9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2914650"/>
            <a:ext cx="880110" cy="8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714500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09" y="-240030"/>
            <a:ext cx="2204485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" action="ppaction://noaction" highlightClick="1"/>
          </p:cNvPr>
          <p:cNvSpPr/>
          <p:nvPr/>
        </p:nvSpPr>
        <p:spPr>
          <a:xfrm>
            <a:off x="7715250" y="4834890"/>
            <a:ext cx="285750" cy="30861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Oval 2"/>
          <p:cNvSpPr/>
          <p:nvPr/>
        </p:nvSpPr>
        <p:spPr>
          <a:xfrm>
            <a:off x="2150756" y="3520017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Oval 19"/>
          <p:cNvSpPr/>
          <p:nvPr/>
        </p:nvSpPr>
        <p:spPr>
          <a:xfrm>
            <a:off x="1977879" y="2739114"/>
            <a:ext cx="719556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4" name="Group 3"/>
          <p:cNvGrpSpPr/>
          <p:nvPr/>
        </p:nvGrpSpPr>
        <p:grpSpPr>
          <a:xfrm>
            <a:off x="2486875" y="2057401"/>
            <a:ext cx="884975" cy="884975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3417168" y="2249430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5" name="Group 4"/>
          <p:cNvGrpSpPr/>
          <p:nvPr/>
        </p:nvGrpSpPr>
        <p:grpSpPr>
          <a:xfrm>
            <a:off x="3325309" y="2162306"/>
            <a:ext cx="857250" cy="85725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4530835" y="3443543"/>
            <a:ext cx="771975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6" name="Group 5"/>
          <p:cNvGrpSpPr/>
          <p:nvPr/>
        </p:nvGrpSpPr>
        <p:grpSpPr>
          <a:xfrm>
            <a:off x="4014279" y="2684058"/>
            <a:ext cx="811710" cy="950120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60275" y="4665182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6257835" y="3008168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7" name="Group 6"/>
          <p:cNvGrpSpPr/>
          <p:nvPr/>
        </p:nvGrpSpPr>
        <p:grpSpPr>
          <a:xfrm>
            <a:off x="4412987" y="3311866"/>
            <a:ext cx="982691" cy="865823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5527712" y="1806943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/>
          <p:cNvSpPr/>
          <p:nvPr/>
        </p:nvSpPr>
        <p:spPr>
          <a:xfrm>
            <a:off x="2501989" y="592858"/>
            <a:ext cx="4521110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76" y="3750637"/>
            <a:ext cx="606634" cy="76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583" y="3087800"/>
            <a:ext cx="2187734" cy="257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326922" y="3366678"/>
            <a:ext cx="982691" cy="865823"/>
            <a:chOff x="5578562" y="4488903"/>
            <a:chExt cx="1310255" cy="1154431"/>
          </a:xfrm>
        </p:grpSpPr>
        <p:pic>
          <p:nvPicPr>
            <p:cNvPr id="32" name="Picture 11" descr="C:\Users\ADMIN\Desktop\9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62" y="4488903"/>
              <a:ext cx="1310255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735022" y="4638609"/>
              <a:ext cx="1038204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72411" y="2884813"/>
            <a:ext cx="982691" cy="865823"/>
            <a:chOff x="6553200" y="2884170"/>
            <a:chExt cx="1154430" cy="1154431"/>
          </a:xfrm>
        </p:grpSpPr>
        <p:pic>
          <p:nvPicPr>
            <p:cNvPr id="35" name="Picture 11" descr="C:\Users\ADMIN\Desktop\9.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6171142" y="2309436"/>
            <a:ext cx="686050" cy="500914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800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21 L 0.20677 -0.354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4 -0.34143 L 0.41511 -0.2347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1 -0.10139 L 0.62344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48 L 0.72344 -0.3280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205 -0.42176 L 0.60226 -0.46018 C 0.59757 -0.46829 0.59584 -0.47847 0.59775 -0.48819 C 0.59948 -0.49861 0.60382 -0.50555 0.61042 -0.50926 L 0.63976 -0.52731 " pathEditMode="relative" rAng="17100000" ptsTypes="AAA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64 L 0.65139 -0.5088 L 0.64636 -0.60764 L 0.64115 -0.5088 L 0.63611 -0.60764 L 0.63108 -0.5088 L 0.6257 -0.60764 L 0.62066 -0.5088 L 0.61545 -0.60764 L 0.61007 -0.5088 L 0.60504 -0.60764 L 0.59983 -0.5088 L 0.59497 -0.60764 L 0.58976 -0.5088 L 0.58438 -0.60764 L 0.57934 -0.5088 L 0.57413 -0.60764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319 L 0.03802 -0.05856 C 0.04306 -0.06875 0.05261 -0.07824 0.06337 -0.08565 C 0.07587 -0.09398 0.08681 -0.09838 0.09584 -0.09792 L 0.13837 -0.09792 " pathEditMode="relative" rAng="19980000" ptsTypes="AAA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6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45 L 0.12066 -0.2442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63 L 0.32344 -0.3414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1 -0.23472 L 0.4901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10139 L 0.74011 -0.1814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1 L 0.64011 -0.4213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7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48790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419389"/>
            <a:ext cx="3257550" cy="25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76788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iềm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3143250"/>
            <a:ext cx="3143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/>
              <a:t>Điền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rgbClr val="FFFF00"/>
                </a:solidFill>
              </a:rPr>
              <a:t>n </a:t>
            </a:r>
            <a:r>
              <a:rPr lang="en-US" sz="3000" b="1" dirty="0"/>
              <a:t>hay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5" y="3674165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…</a:t>
            </a:r>
            <a:r>
              <a:rPr lang="en-US" sz="3600" b="1" dirty="0" err="1"/>
              <a:t>iềm</a:t>
            </a:r>
            <a:r>
              <a:rPr lang="en-US" sz="3600" b="1" dirty="0"/>
              <a:t> </a:t>
            </a:r>
            <a:r>
              <a:rPr lang="en-US" sz="3600" b="1" dirty="0" err="1"/>
              <a:t>vui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605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3143250"/>
            <a:ext cx="3143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/>
              <a:t>Điền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rgbClr val="FFFF00"/>
                </a:solidFill>
              </a:rPr>
              <a:t>n </a:t>
            </a:r>
            <a:r>
              <a:rPr lang="en-US" sz="3000" b="1" dirty="0"/>
              <a:t>hay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8900" y="3626807"/>
            <a:ext cx="257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…o </a:t>
            </a:r>
            <a:r>
              <a:rPr lang="en-US" sz="3600" b="1" dirty="0" err="1"/>
              <a:t>lắng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476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" y="3143250"/>
            <a:ext cx="348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/>
              <a:t>Điền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rgbClr val="FFFF00"/>
                </a:solidFill>
              </a:rPr>
              <a:t>n </a:t>
            </a:r>
            <a:r>
              <a:rPr lang="en-US" sz="3000" b="1" dirty="0"/>
              <a:t>hay</a:t>
            </a:r>
            <a:r>
              <a:rPr lang="en-US" sz="3000" b="1" dirty="0">
                <a:solidFill>
                  <a:srgbClr val="FFFF00"/>
                </a:solidFill>
              </a:rPr>
              <a:t> 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7500" y="3645412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…</a:t>
            </a:r>
            <a:r>
              <a:rPr lang="en-US" sz="3600" b="1" dirty="0" err="1"/>
              <a:t>òng</a:t>
            </a:r>
            <a:r>
              <a:rPr lang="en-US" sz="3600" b="1" dirty="0"/>
              <a:t> </a:t>
            </a:r>
            <a:r>
              <a:rPr lang="en-US" sz="3600" b="1" dirty="0" err="1"/>
              <a:t>mẹ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72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" y="3143250"/>
            <a:ext cx="348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/>
              <a:t>Điền</a:t>
            </a:r>
            <a:r>
              <a:rPr lang="en-US" sz="3000" b="1" dirty="0"/>
              <a:t> </a:t>
            </a:r>
            <a:r>
              <a:rPr lang="en-US" sz="3000" b="1" dirty="0">
                <a:solidFill>
                  <a:srgbClr val="FFFF00"/>
                </a:solidFill>
              </a:rPr>
              <a:t>c </a:t>
            </a:r>
            <a:r>
              <a:rPr lang="en-US" sz="3000" b="1" dirty="0"/>
              <a:t>hay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6050" y="365481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mẹ</a:t>
            </a:r>
            <a:r>
              <a:rPr lang="en-US" sz="3600" b="1" dirty="0"/>
              <a:t>  …on</a:t>
            </a:r>
          </a:p>
        </p:txBody>
      </p:sp>
    </p:spTree>
    <p:extLst>
      <p:ext uri="{BB962C8B-B14F-4D97-AF65-F5344CB8AC3E}">
        <p14:creationId xmlns:p14="http://schemas.microsoft.com/office/powerpoint/2010/main" val="33422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" y="3143250"/>
            <a:ext cx="348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prstClr val="black"/>
                </a:solidFill>
              </a:rPr>
              <a:t>Điền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c </a:t>
            </a:r>
            <a:r>
              <a:rPr lang="en-US" sz="3000" b="1" dirty="0">
                <a:solidFill>
                  <a:prstClr val="black"/>
                </a:solidFill>
              </a:rPr>
              <a:t>hay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6050" y="365481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…ỉ </a:t>
            </a:r>
            <a:r>
              <a:rPr lang="en-US" sz="3600" b="1" dirty="0" err="1">
                <a:solidFill>
                  <a:prstClr val="black"/>
                </a:solidFill>
              </a:rPr>
              <a:t>niệm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en-US" sz="32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</a:rPr>
              <a:t>Em nhìn thấy gì trong tranh?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7" y="914541"/>
            <a:ext cx="4453204" cy="195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540"/>
            <a:ext cx="4143375" cy="19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177" y="3377970"/>
            <a:ext cx="839619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Times New Roman" panose="02020603050405020304" pitchFamily="18" charset="0"/>
              </a:rPr>
              <a:t>2</a:t>
            </a:r>
            <a:r>
              <a:rPr lang="en-US" altLang="en-US" sz="3200" dirty="0">
                <a:latin typeface="Times New Roman" panose="02020603050405020304" pitchFamily="18" charset="0"/>
              </a:rPr>
              <a:t>. </a:t>
            </a:r>
            <a:r>
              <a:rPr lang="vi-VN" altLang="en-US" sz="3200" dirty="0">
                <a:latin typeface="Times New Roman" panose="02020603050405020304" pitchFamily="18" charset="0"/>
              </a:rPr>
              <a:t>Bức tranh giúp em hiểu điều gì về tình yêu của mẹ d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3200" dirty="0">
                <a:latin typeface="Times New Roman" panose="02020603050405020304" pitchFamily="18" charset="0"/>
              </a:rPr>
              <a:t>nh cho con?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943101"/>
            <a:ext cx="736358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3" y="-419389"/>
            <a:ext cx="2710243" cy="25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33455"/>
            <a:ext cx="1243013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163654"/>
            <a:ext cx="454819" cy="60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95075"/>
            <a:ext cx="384572" cy="5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9507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63655"/>
            <a:ext cx="390525" cy="6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95075"/>
            <a:ext cx="436960" cy="6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79359"/>
            <a:ext cx="576263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5588" y="79324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" y="3143250"/>
            <a:ext cx="348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prstClr val="black"/>
                </a:solidFill>
              </a:rPr>
              <a:t>Điền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c </a:t>
            </a:r>
            <a:r>
              <a:rPr lang="en-US" sz="3000" b="1" dirty="0">
                <a:solidFill>
                  <a:prstClr val="black"/>
                </a:solidFill>
              </a:rPr>
              <a:t>hay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>
                <a:solidFill>
                  <a:srgbClr val="FFFF00"/>
                </a:solidFill>
              </a:rPr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6050" y="365481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…ì </a:t>
            </a:r>
            <a:r>
              <a:rPr lang="en-US" sz="3600" b="1" dirty="0" err="1">
                <a:solidFill>
                  <a:prstClr val="black"/>
                </a:solidFill>
              </a:rPr>
              <a:t>diệu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17926" y="914400"/>
            <a:ext cx="6883074" cy="37719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57175" indent="-257175">
              <a:lnSpc>
                <a:spcPct val="150000"/>
              </a:lnSpc>
              <a:buAutoNum type="alphaLcPeriod"/>
            </a:pP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n</a:t>
            </a:r>
            <a:r>
              <a:rPr lang="en-US" sz="3600" b="1" dirty="0">
                <a:solidFill>
                  <a:srgbClr val="00B050"/>
                </a:solidFill>
              </a:rPr>
              <a:t> hay </a:t>
            </a:r>
            <a:r>
              <a:rPr lang="en-US" sz="3600" b="1" i="1" dirty="0">
                <a:solidFill>
                  <a:srgbClr val="FF0000"/>
                </a:solidFill>
              </a:rPr>
              <a:t>l</a:t>
            </a:r>
            <a:r>
              <a:rPr lang="en-US" sz="3600" b="1" dirty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    </a:t>
            </a:r>
            <a:r>
              <a:rPr lang="vi-VN" sz="3000" b="1" dirty="0">
                <a:solidFill>
                  <a:srgbClr val="FF0000"/>
                </a:solidFill>
                <a:latin typeface="Calibri (Body)"/>
              </a:rPr>
              <a:t>n</a:t>
            </a:r>
            <a:r>
              <a:rPr lang="vi-VN" sz="3000" b="1" dirty="0">
                <a:solidFill>
                  <a:srgbClr val="0070C0"/>
                </a:solidFill>
                <a:latin typeface="Calibri (Body)"/>
              </a:rPr>
              <a:t>iềm vui         </a:t>
            </a:r>
            <a:r>
              <a:rPr lang="vi-VN" sz="3000" b="1" dirty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3000" b="1" dirty="0">
                <a:solidFill>
                  <a:srgbClr val="0070C0"/>
                </a:solidFill>
                <a:latin typeface="Calibri (Body)"/>
              </a:rPr>
              <a:t>o lắng	</a:t>
            </a:r>
            <a:r>
              <a:rPr lang="vi-VN" sz="3000" b="1" dirty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3000" b="1" dirty="0">
                <a:solidFill>
                  <a:srgbClr val="0070C0"/>
                </a:solidFill>
                <a:latin typeface="Calibri (Body)"/>
              </a:rPr>
              <a:t>òng mẹ </a:t>
            </a:r>
            <a:endParaRPr lang="en-US" sz="2700" b="1" dirty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b. </a:t>
            </a:r>
            <a:r>
              <a:rPr lang="en-US" sz="3600" b="1" i="1" dirty="0">
                <a:solidFill>
                  <a:srgbClr val="FF0000"/>
                </a:solidFill>
              </a:rPr>
              <a:t>c</a:t>
            </a:r>
            <a:r>
              <a:rPr lang="en-US" sz="3600" b="1" dirty="0">
                <a:solidFill>
                  <a:srgbClr val="00B050"/>
                </a:solidFill>
              </a:rPr>
              <a:t> hay </a:t>
            </a:r>
            <a:r>
              <a:rPr lang="en-US" sz="3600" b="1" i="1" dirty="0">
                <a:solidFill>
                  <a:srgbClr val="FF0000"/>
                </a:solidFill>
              </a:rPr>
              <a:t>k</a:t>
            </a:r>
            <a:r>
              <a:rPr lang="en-US" sz="3600" b="1" dirty="0">
                <a:solidFill>
                  <a:srgbClr val="00B050"/>
                </a:solidFill>
              </a:rPr>
              <a:t> ?       </a:t>
            </a:r>
            <a:endParaRPr lang="en-US" sz="36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70C0"/>
                </a:solidFill>
              </a:rPr>
              <a:t>     </a:t>
            </a:r>
            <a:r>
              <a:rPr lang="en-US" sz="3300" b="1" dirty="0" err="1">
                <a:solidFill>
                  <a:srgbClr val="0070C0"/>
                </a:solidFill>
              </a:rPr>
              <a:t>mẹ</a:t>
            </a:r>
            <a:r>
              <a:rPr lang="en-US" sz="3300" b="1" dirty="0">
                <a:solidFill>
                  <a:srgbClr val="0070C0"/>
                </a:solidFill>
              </a:rPr>
              <a:t> </a:t>
            </a:r>
            <a:r>
              <a:rPr lang="en-US" sz="3300" b="1" dirty="0">
                <a:solidFill>
                  <a:srgbClr val="FF0000"/>
                </a:solidFill>
              </a:rPr>
              <a:t>c</a:t>
            </a:r>
            <a:r>
              <a:rPr lang="en-US" sz="3300" b="1" dirty="0">
                <a:solidFill>
                  <a:srgbClr val="0070C0"/>
                </a:solidFill>
              </a:rPr>
              <a:t>on		  </a:t>
            </a:r>
            <a:r>
              <a:rPr lang="en-US" sz="3300" b="1" dirty="0" err="1">
                <a:solidFill>
                  <a:srgbClr val="FF0000"/>
                </a:solidFill>
              </a:rPr>
              <a:t>k</a:t>
            </a:r>
            <a:r>
              <a:rPr lang="en-US" sz="3300" b="1" dirty="0" err="1">
                <a:solidFill>
                  <a:srgbClr val="0070C0"/>
                </a:solidFill>
              </a:rPr>
              <a:t>ỉ</a:t>
            </a:r>
            <a:r>
              <a:rPr lang="en-US" sz="3300" b="1" dirty="0">
                <a:solidFill>
                  <a:srgbClr val="0070C0"/>
                </a:solidFill>
              </a:rPr>
              <a:t> </a:t>
            </a:r>
            <a:r>
              <a:rPr lang="en-US" sz="3300" b="1" dirty="0" err="1">
                <a:solidFill>
                  <a:srgbClr val="0070C0"/>
                </a:solidFill>
              </a:rPr>
              <a:t>niệm</a:t>
            </a:r>
            <a:r>
              <a:rPr lang="en-US" sz="3300" b="1" dirty="0">
                <a:solidFill>
                  <a:srgbClr val="0070C0"/>
                </a:solidFill>
              </a:rPr>
              <a:t>	</a:t>
            </a:r>
            <a:r>
              <a:rPr lang="en-US" sz="3300" b="1" dirty="0" err="1">
                <a:solidFill>
                  <a:srgbClr val="FF0000"/>
                </a:solidFill>
              </a:rPr>
              <a:t>k</a:t>
            </a:r>
            <a:r>
              <a:rPr lang="en-US" sz="3300" b="1" dirty="0" err="1">
                <a:solidFill>
                  <a:srgbClr val="0070C0"/>
                </a:solidFill>
              </a:rPr>
              <a:t>ì</a:t>
            </a:r>
            <a:r>
              <a:rPr lang="en-US" sz="3300" b="1" dirty="0">
                <a:solidFill>
                  <a:srgbClr val="0070C0"/>
                </a:solidFill>
              </a:rPr>
              <a:t> </a:t>
            </a:r>
            <a:r>
              <a:rPr lang="en-US" sz="3300" b="1" dirty="0" err="1">
                <a:solidFill>
                  <a:srgbClr val="0070C0"/>
                </a:solidFill>
              </a:rPr>
              <a:t>diệu</a:t>
            </a:r>
            <a:endParaRPr lang="en-US" sz="30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1117926" y="-2613"/>
            <a:ext cx="6883074" cy="6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333AFB4-BD72-4C5D-B066-8016DD89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4747" r="16726" b="9293"/>
          <a:stretch/>
        </p:blipFill>
        <p:spPr>
          <a:xfrm>
            <a:off x="0" y="0"/>
            <a:ext cx="9144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626178" y="2119746"/>
            <a:ext cx="6115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7030A0"/>
                </a:solidFill>
                <a:latin typeface=".VnAvantH" pitchFamily="34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9220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149" y="91678"/>
            <a:ext cx="5915025" cy="702142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tay</a:t>
            </a:r>
            <a:endParaRPr lang="vi-VN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5" y="793819"/>
            <a:ext cx="8541100" cy="425045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650" dirty="0"/>
              <a:t>	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marL="0" indent="0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Nam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Nam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Nam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Au-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82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149" y="91678"/>
            <a:ext cx="5915025" cy="702142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5" y="793819"/>
            <a:ext cx="8541100" cy="425045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165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hồi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hộp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endParaRPr lang="en-US" sz="3400" dirty="0" smtClean="0"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dặn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indent="0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	-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lắng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.     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marL="0" indent="0">
              <a:buNone/>
            </a:pP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con.</a:t>
            </a:r>
          </a:p>
          <a:p>
            <a:pPr marL="0" indent="0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	Nam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400" dirty="0" err="1" smtClean="0"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đột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indent="0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	-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indent="0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	Nam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thỉ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indent="0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	-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Bây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400" dirty="0" smtClean="0">
                <a:latin typeface="Arial-SGK-TV" pitchFamily="2" charset="0"/>
                <a:cs typeface="Arial-SGK-TV" pitchFamily="2" charset="0"/>
              </a:rPr>
              <a:t>   Con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indent="0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	Nam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tung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tăng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bước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>
              <a:buNone/>
            </a:pPr>
            <a:endParaRPr lang="en-US" sz="3400" dirty="0">
              <a:latin typeface="Arial-SGK-TV" pitchFamily="2" charset="0"/>
              <a:cs typeface="Arial-SGK-TV" pitchFamily="2" charset="0"/>
            </a:endParaRPr>
          </a:p>
          <a:p>
            <a:pPr marL="0" indent="0" algn="r">
              <a:buNone/>
            </a:pPr>
            <a:r>
              <a:rPr lang="en-US" sz="3400" dirty="0">
                <a:latin typeface="Arial-SGK-TV" pitchFamily="2" charset="0"/>
                <a:cs typeface="Arial-SGK-TV" pitchFamily="2" charset="0"/>
              </a:rPr>
              <a:t>(Theo Au-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đrây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Pen,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Đỗ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Nhật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3400" dirty="0" err="1">
                <a:latin typeface="Arial-SGK-TV" pitchFamily="2" charset="0"/>
                <a:cs typeface="Arial-SGK-TV" pitchFamily="2" charset="0"/>
              </a:rPr>
              <a:t>dịch</a:t>
            </a:r>
            <a:r>
              <a:rPr lang="en-US" sz="3400" dirty="0">
                <a:latin typeface="Arial-SGK-TV" pitchFamily="2" charset="0"/>
                <a:cs typeface="Arial-SGK-TV" pitchFamily="2" charset="0"/>
              </a:rPr>
              <a:t>) </a:t>
            </a:r>
            <a:endParaRPr lang="vi-VN" sz="3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Lưu đồ: Đường kết nối 8"/>
          <p:cNvSpPr/>
          <p:nvPr/>
        </p:nvSpPr>
        <p:spPr>
          <a:xfrm>
            <a:off x="746412" y="6756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/>
          <p:cNvSpPr/>
          <p:nvPr/>
        </p:nvSpPr>
        <p:spPr>
          <a:xfrm>
            <a:off x="5485859" y="736589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8"/>
          <p:cNvSpPr/>
          <p:nvPr/>
        </p:nvSpPr>
        <p:spPr>
          <a:xfrm>
            <a:off x="6944545" y="135121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8"/>
          <p:cNvSpPr/>
          <p:nvPr/>
        </p:nvSpPr>
        <p:spPr>
          <a:xfrm>
            <a:off x="677090" y="2006031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8"/>
          <p:cNvSpPr/>
          <p:nvPr/>
        </p:nvSpPr>
        <p:spPr>
          <a:xfrm>
            <a:off x="4225833" y="1917271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736363" y="268450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/>
          <p:cNvSpPr/>
          <p:nvPr/>
        </p:nvSpPr>
        <p:spPr>
          <a:xfrm>
            <a:off x="6763791" y="284025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/>
          <p:cNvSpPr/>
          <p:nvPr/>
        </p:nvSpPr>
        <p:spPr>
          <a:xfrm>
            <a:off x="677090" y="339368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914401"/>
            <a:ext cx="6172200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300" b="1" dirty="0">
                <a:solidFill>
                  <a:srgbClr val="00B050"/>
                </a:solidFill>
              </a:rPr>
              <a:t>	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Nam 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dặn</a:t>
            </a:r>
            <a:r>
              <a:rPr lang="en-US" sz="36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860509" y="2000250"/>
            <a:ext cx="160317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168370" y="2874457"/>
            <a:ext cx="160317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262965" y="2874457"/>
            <a:ext cx="160317" cy="457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9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4149" y="-59046"/>
            <a:ext cx="5915025" cy="702142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Nụ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vi-VN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5" y="552660"/>
            <a:ext cx="8541100" cy="4250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	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Nam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hộp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lắm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nhàng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 marL="0" indent="0">
              <a:buNone/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Nam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dặn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	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lo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lắng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ở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con.</a:t>
            </a:r>
          </a:p>
          <a:p>
            <a:pPr marL="0" indent="0">
              <a:buNone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	Nam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ấm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Cậu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mỉm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	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đưa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indent="0">
              <a:buNone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	Nam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đặt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thỉ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0" indent="0">
              <a:buNone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	-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hôn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marL="0" indent="0">
              <a:buNone/>
            </a:pPr>
            <a:r>
              <a:rPr lang="en-US" sz="2400" dirty="0">
                <a:latin typeface="Arial-SGK-TV" pitchFamily="2" charset="0"/>
                <a:cs typeface="Arial-SGK-TV" pitchFamily="2" charset="0"/>
              </a:rPr>
              <a:t>	Nam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tung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tăng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bước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369</Words>
  <Application>Microsoft Office PowerPoint</Application>
  <PresentationFormat>On-screen Show (16:9)</PresentationFormat>
  <Paragraphs>133</Paragraphs>
  <Slides>35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Arial-SGK-TV</vt:lpstr>
      <vt:lpstr>SimSun</vt:lpstr>
      <vt:lpstr>Tahoma</vt:lpstr>
      <vt:lpstr>HL Hoctro</vt:lpstr>
      <vt:lpstr>Arial-Rounded</vt:lpstr>
      <vt:lpstr>.VnAvantH</vt:lpstr>
      <vt:lpstr>DFPOP1-W9</vt:lpstr>
      <vt:lpstr>SimSun</vt:lpstr>
      <vt:lpstr>Calibri</vt:lpstr>
      <vt:lpstr>Calibri (Body)</vt:lpstr>
      <vt:lpstr>Arial</vt:lpstr>
      <vt:lpstr>Microsoft YaHei</vt:lpstr>
      <vt:lpstr>Times New Roman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Nụ hôn trên bàn tay</vt:lpstr>
      <vt:lpstr>Nụ hôn trên bàn tay</vt:lpstr>
      <vt:lpstr>PowerPoint Presentation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35</cp:revision>
  <dcterms:created xsi:type="dcterms:W3CDTF">2020-08-13T09:19:00Z</dcterms:created>
  <dcterms:modified xsi:type="dcterms:W3CDTF">2021-01-26T10:59:03Z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