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5" r:id="rId4"/>
    <p:sldId id="266" r:id="rId5"/>
    <p:sldId id="288" r:id="rId6"/>
    <p:sldId id="267" r:id="rId7"/>
    <p:sldId id="289" r:id="rId8"/>
    <p:sldId id="268" r:id="rId9"/>
    <p:sldId id="290" r:id="rId10"/>
    <p:sldId id="291" r:id="rId11"/>
    <p:sldId id="269" r:id="rId12"/>
    <p:sldId id="292" r:id="rId13"/>
    <p:sldId id="293" r:id="rId14"/>
    <p:sldId id="274" r:id="rId15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7"/>
      <p:bold r:id="rId18"/>
    </p:embeddedFont>
    <p:embeddedFont>
      <p:font typeface="DFPOP1-W9" panose="020B060402020202020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-Rounded" panose="020B0500000000000000" charset="0"/>
      <p:regular r:id="rId24"/>
    </p:embeddedFont>
    <p:embeddedFont>
      <p:font typeface="SimSun" panose="02010600030101010101" pitchFamily="2" charset="-122"/>
      <p:regular r:id="rId25"/>
    </p:embeddedFont>
    <p:embeddedFont>
      <p:font typeface="SimSun" panose="02010600030101010101" pitchFamily="2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88"/>
          </p14:sldIdLst>
        </p14:section>
        <p14:section name="Tiết 2" id="{47239A1A-9B72-4DA5-96A7-F8786F163078}">
          <p14:sldIdLst>
            <p14:sldId id="267"/>
            <p14:sldId id="289"/>
            <p14:sldId id="268"/>
            <p14:sldId id="290"/>
            <p14:sldId id="291"/>
          </p14:sldIdLst>
        </p14:section>
        <p14:section name="Tiết 3" id="{8DB3B22B-32B6-4C3F-838D-DF98A9DBE4B7}">
          <p14:sldIdLst>
            <p14:sldId id="269"/>
            <p14:sldId id="292"/>
            <p14:sldId id="293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4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8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821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LÝ THỊ BÍCH LIÊN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00" y="157530"/>
            <a:ext cx="6170772" cy="49384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999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2999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5164066" y="45048"/>
            <a:ext cx="3866873" cy="2531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7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1 bai on tap 2.png"/>
          <p:cNvPicPr>
            <a:picLocks noChangeAspect="1"/>
          </p:cNvPicPr>
          <p:nvPr/>
        </p:nvPicPr>
        <p:blipFill>
          <a:blip r:embed="rId2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57657" y="1335716"/>
            <a:ext cx="311694" cy="1945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2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60492" y="1339131"/>
          <a:ext cx="5484415" cy="198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8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89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9673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3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32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3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3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55" marR="68555" marT="34278" marB="34278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55" marR="68555" marT="34278" marB="3427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2973964" y="1368925"/>
            <a:ext cx="364103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1275" y="1335716"/>
            <a:ext cx="457035" cy="22851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601275" y="1735622"/>
            <a:ext cx="457035" cy="22851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601275" y="2192656"/>
            <a:ext cx="457035" cy="22851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01275" y="2592561"/>
            <a:ext cx="457035" cy="22851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601275" y="2935337"/>
            <a:ext cx="457035" cy="22851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362508" y="3824926"/>
            <a:ext cx="6512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2267" y="3963393"/>
            <a:ext cx="5255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60535" y="1715907"/>
            <a:ext cx="2913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6057" y="4101092"/>
            <a:ext cx="445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94283" y="2122961"/>
            <a:ext cx="262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9396" y="3740146"/>
            <a:ext cx="5141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99867" y="2531960"/>
            <a:ext cx="115444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6766" y="4049177"/>
            <a:ext cx="4341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86501" y="2928101"/>
            <a:ext cx="2691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33060" y="1338364"/>
            <a:ext cx="421259" cy="1972719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4394576" y="3575224"/>
            <a:ext cx="399906" cy="2285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2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172087" y="545246"/>
            <a:ext cx="5256693" cy="1257300"/>
          </a:xfrm>
          <a:prstGeom prst="rect">
            <a:avLst/>
          </a:prstGeom>
        </p:spPr>
        <p:txBody>
          <a:bodyPr spcFirstLastPara="1" wrap="none" lIns="73247" tIns="36624" rIns="73247" bIns="36624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4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2849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78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oăc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oăng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d1 bai on tap 1.png"/>
          <p:cNvPicPr>
            <a:picLocks noChangeAspect="1"/>
          </p:cNvPicPr>
          <p:nvPr/>
        </p:nvPicPr>
        <p:blipFill rotWithShape="1">
          <a:blip r:embed="rId2"/>
          <a:srcRect l="17393" t="23038" r="11459" b="61299"/>
          <a:stretch/>
        </p:blipFill>
        <p:spPr>
          <a:xfrm>
            <a:off x="555467" y="1517925"/>
            <a:ext cx="8033065" cy="276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764" y="197690"/>
            <a:ext cx="8791326" cy="4748120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383451" y="254946"/>
            <a:ext cx="8447951" cy="4633609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85" y="43023"/>
            <a:ext cx="877263" cy="760999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4454905" y="3448288"/>
            <a:ext cx="2042179" cy="10632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5022317" y="1408146"/>
            <a:ext cx="1052422" cy="100265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338732" y="1625633"/>
            <a:ext cx="1245950" cy="113904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5755879" y="2314961"/>
            <a:ext cx="971325" cy="8570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cxnSp>
        <p:nvCxnSpPr>
          <p:cNvPr id="4" name="Straight Connector 3"/>
          <p:cNvCxnSpPr/>
          <p:nvPr/>
        </p:nvCxnSpPr>
        <p:spPr>
          <a:xfrm>
            <a:off x="1721198" y="804021"/>
            <a:ext cx="533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91394" y="804021"/>
            <a:ext cx="1567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0717" y="804021"/>
            <a:ext cx="1347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764" y="197690"/>
            <a:ext cx="8791326" cy="474812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317764" y="740923"/>
            <a:ext cx="8462373" cy="3782086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5512589" y="2326020"/>
            <a:ext cx="1146422" cy="85705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532474" y="2307589"/>
            <a:ext cx="1146422" cy="85705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022531" y="2326020"/>
            <a:ext cx="1146422" cy="85705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1012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85" y="43023"/>
            <a:ext cx="877263" cy="7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1 bai on tap 2.png"/>
          <p:cNvPicPr>
            <a:picLocks noChangeAspect="1"/>
          </p:cNvPicPr>
          <p:nvPr/>
        </p:nvPicPr>
        <p:blipFill>
          <a:blip r:embed="rId2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252</Words>
  <Application>Microsoft Office PowerPoint</Application>
  <PresentationFormat>On-screen Show (16:9)</PresentationFormat>
  <Paragraphs>49</Paragraphs>
  <Slides>14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DFPOP1-W9</vt:lpstr>
      <vt:lpstr>Calibri</vt:lpstr>
      <vt:lpstr>Arial-Rounded</vt:lpstr>
      <vt:lpstr>Times New Roman</vt:lpstr>
      <vt:lpstr>SimSun</vt:lpstr>
      <vt:lpstr>华康少女文字W5</vt:lpstr>
      <vt:lpstr>Arial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20</cp:revision>
  <dcterms:created xsi:type="dcterms:W3CDTF">2020-08-13T09:19:00Z</dcterms:created>
  <dcterms:modified xsi:type="dcterms:W3CDTF">2021-01-19T06:22:45Z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