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89" r:id="rId3"/>
    <p:sldId id="258" r:id="rId4"/>
    <p:sldId id="275" r:id="rId5"/>
    <p:sldId id="266" r:id="rId6"/>
    <p:sldId id="300" r:id="rId7"/>
    <p:sldId id="277" r:id="rId8"/>
    <p:sldId id="295" r:id="rId9"/>
    <p:sldId id="288" r:id="rId10"/>
    <p:sldId id="297" r:id="rId11"/>
    <p:sldId id="298" r:id="rId12"/>
    <p:sldId id="290" r:id="rId13"/>
    <p:sldId id="267" r:id="rId14"/>
    <p:sldId id="279" r:id="rId15"/>
    <p:sldId id="268" r:id="rId16"/>
    <p:sldId id="299" r:id="rId17"/>
    <p:sldId id="281" r:id="rId18"/>
    <p:sldId id="291" r:id="rId19"/>
    <p:sldId id="269" r:id="rId20"/>
    <p:sldId id="282" r:id="rId21"/>
    <p:sldId id="270" r:id="rId22"/>
    <p:sldId id="283" r:id="rId23"/>
    <p:sldId id="292" r:id="rId24"/>
    <p:sldId id="271" r:id="rId25"/>
    <p:sldId id="293" r:id="rId26"/>
    <p:sldId id="285" r:id="rId27"/>
    <p:sldId id="272" r:id="rId28"/>
    <p:sldId id="286" r:id="rId29"/>
    <p:sldId id="273" r:id="rId30"/>
    <p:sldId id="294" r:id="rId31"/>
    <p:sldId id="274" r:id="rId32"/>
  </p:sldIdLst>
  <p:sldSz cx="9144000" cy="5143500" type="screen16x9"/>
  <p:notesSz cx="6858000" cy="9144000"/>
  <p:embeddedFontLst>
    <p:embeddedFont>
      <p:font typeface="Arial-Rounded" panose="020B0500000000000000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SimSun" panose="02010600030101010101" pitchFamily="2" charset="-122"/>
      <p:regular r:id="rId37"/>
    </p:embeddedFont>
    <p:embeddedFont>
      <p:font typeface="DFPOP1-W9" panose="020B0604020202020204" charset="-128"/>
      <p:regular r:id="rId38"/>
    </p:embeddedFont>
    <p:embeddedFont>
      <p:font typeface="Arial-SGK-TV" pitchFamily="2" charset="0"/>
      <p:regular r:id="rId39"/>
      <p:bold r:id="rId40"/>
      <p:italic r:id="rId41"/>
    </p:embeddedFont>
    <p:embeddedFont>
      <p:font typeface="SimSun" panose="02010600030101010101" pitchFamily="2" charset="-122"/>
      <p:regular r:id="rId37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icrosoft YaHei" panose="020B0503020204020204" pitchFamily="34" charset="-122"/>
      <p:regular r:id="rId46"/>
      <p:bold r:id="rId47"/>
    </p:embeddedFont>
    <p:embeddedFont>
      <p:font typeface=".VnArabia" panose="020B7200000000000000" pitchFamily="34" charset="0"/>
      <p:regular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00"/>
            <p14:sldId id="277"/>
            <p14:sldId id="295"/>
            <p14:sldId id="288"/>
            <p14:sldId id="297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821442" cy="940423"/>
            <a:chOff x="3286198" y="1815065"/>
            <a:chExt cx="1821442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1171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81171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.VnArabia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81171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.VnArabia" panose="020B7200000000000000" pitchFamily="34" charset="0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solidFill>
                    <a:srgbClr val="FF6600"/>
                  </a:solidFill>
                  <a:latin typeface=".VnArabia" panose="020B7200000000000000" pitchFamily="34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.VnArabia" panose="020B7200000000000000" pitchFamily="34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30875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LÝ THỊ BÍCH LIÊN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3</a:t>
            </a:r>
            <a:endParaRPr lang="zh-CN" altLang="en-US" sz="5400" dirty="0">
              <a:latin typeface="Tahoma" panose="020B0604030504040204" pitchFamily="34" charset="0"/>
              <a:ea typeface="Arial-Rounded" panose="020B0500000000000000" pitchFamily="34" charset="-93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4</a:t>
            </a:r>
            <a:endParaRPr lang="zh-CN" altLang="en-US" sz="5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" y="1642848"/>
            <a:ext cx="9144000" cy="1365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828"/>
            <a:ext cx="9144000" cy="1207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426"/>
            <a:ext cx="9144000" cy="1848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8</a:t>
            </a:r>
            <a:endParaRPr lang="zh-CN" altLang="en-US" sz="5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8.</a:t>
            </a:r>
            <a:endParaRPr lang="zh-CN" altLang="en-US" sz="36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9</a:t>
            </a:r>
            <a:endParaRPr lang="zh-CN" altLang="en-US" sz="5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</a:t>
            </a:r>
            <a:endParaRPr lang="zh-CN" altLang="en-US" sz="5400" dirty="0">
              <a:latin typeface="Tahoma" panose="020B0604030504040204" pitchFamily="34" charset="0"/>
              <a:ea typeface="Arial-Rounded" panose="020B0500000000000000" pitchFamily="34" charset="-93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10</a:t>
            </a:r>
            <a:endParaRPr lang="zh-CN" altLang="en-US" sz="5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</a:t>
            </a:r>
            <a:endParaRPr lang="zh-CN" altLang="en-US" sz="5400" dirty="0">
              <a:latin typeface="Tahoma" panose="020B0604030504040204" pitchFamily="34" charset="0"/>
              <a:ea typeface="Arial-Rounded" panose="020B0500000000000000" pitchFamily="34" charset="-93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097" y="151044"/>
            <a:ext cx="878935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18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Hôm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nay là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sinh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nhật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của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con,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nhưng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nó bị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ốm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Đang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buồn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ba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̃,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bỗng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con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nghe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tiếng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gọi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Thi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̀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ra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các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bạn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đến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chúc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mừng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sinh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nhật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Tho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̉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trắng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mang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cà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rốt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Gấu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đen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ngoạm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nguyên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một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nải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chuối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Khi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̉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vàng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va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̀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sóc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nâu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tặng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tiết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mục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“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ngúc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ngoắc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đuôi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”.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Vẹt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mo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̉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khoằm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thay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mặt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các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bạn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nói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những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lời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chúc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tốt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đẹp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con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vui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ơi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là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vui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 Nó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huơ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vòi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mấy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vòng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đê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̉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cảm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ơn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các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bạn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4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                                                                         (</a:t>
            </a:r>
            <a:r>
              <a:rPr lang="en-US" altLang="zh-CN" sz="24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lt"/>
              </a:rPr>
              <a:t>L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âm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</a:p>
          <a:p>
            <a:pPr algn="just"/>
            <a:endParaRPr lang="en-US" altLang="zh-CN" sz="1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576" y="4059806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5723" y="4059806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oam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8084" y="405980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oăc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1329" y="405980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oăm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8179" y="4059806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605" y="4656588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10513" y="4656588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goạm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6638" y="4656588"/>
            <a:ext cx="211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gúc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ngoắc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2549" y="4656588"/>
            <a:ext cx="185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ỏ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khoằm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69436" y="4656587"/>
            <a:ext cx="173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uơ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vòi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386</Words>
  <Application>Microsoft Office PowerPoint</Application>
  <PresentationFormat>On-screen Show (16:9)</PresentationFormat>
  <Paragraphs>120</Paragraphs>
  <Slides>31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Arial-Rounded</vt:lpstr>
      <vt:lpstr>Tahoma</vt:lpstr>
      <vt:lpstr>SimSun</vt:lpstr>
      <vt:lpstr>华康少女文字W5</vt:lpstr>
      <vt:lpstr>DFPOP1-W9</vt:lpstr>
      <vt:lpstr>Arial-SGK-TV</vt:lpstr>
      <vt:lpstr>SimSun</vt:lpstr>
      <vt:lpstr>幼圆</vt:lpstr>
      <vt:lpstr>Calibri</vt:lpstr>
      <vt:lpstr>Arial</vt:lpstr>
      <vt:lpstr>Microsoft YaHei</vt:lpstr>
      <vt:lpstr>Times New Roman</vt:lpstr>
      <vt:lpstr>.VnArabia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60</cp:revision>
  <dcterms:created xsi:type="dcterms:W3CDTF">2020-08-13T09:19:00Z</dcterms:created>
  <dcterms:modified xsi:type="dcterms:W3CDTF">2021-01-25T12:24:21Z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