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9" r:id="rId2"/>
    <p:sldId id="415" r:id="rId3"/>
    <p:sldId id="370" r:id="rId4"/>
    <p:sldId id="322" r:id="rId5"/>
    <p:sldId id="401" r:id="rId6"/>
    <p:sldId id="404" r:id="rId7"/>
    <p:sldId id="418" r:id="rId8"/>
    <p:sldId id="402" r:id="rId9"/>
    <p:sldId id="419" r:id="rId10"/>
    <p:sldId id="403" r:id="rId11"/>
    <p:sldId id="430" r:id="rId12"/>
    <p:sldId id="422" r:id="rId13"/>
    <p:sldId id="405" r:id="rId14"/>
    <p:sldId id="423" r:id="rId15"/>
    <p:sldId id="400" r:id="rId16"/>
    <p:sldId id="424" r:id="rId17"/>
    <p:sldId id="392" r:id="rId18"/>
    <p:sldId id="425" r:id="rId19"/>
    <p:sldId id="426" r:id="rId20"/>
    <p:sldId id="409" r:id="rId21"/>
    <p:sldId id="427" r:id="rId22"/>
    <p:sldId id="357" r:id="rId23"/>
    <p:sldId id="429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128" d="100"/>
          <a:sy n="128" d="100"/>
        </p:scale>
        <p:origin x="72" y="-210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2025/5/26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2025/5/26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2025/5/26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62368" y="111487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27808" y="111487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3248" y="111487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58688" y="111487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24128" y="111487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392776" y="1227240"/>
            <a:ext cx="4187248" cy="79872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dist"/>
            <a:r>
              <a:rPr lang="en-US" altLang="zh-CN" sz="6000" b="1" dirty="0"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LỚP1A</a:t>
            </a:r>
            <a:endParaRPr lang="zh-CN" altLang="en-US" sz="6000" b="1" dirty="0"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8062" y="2372592"/>
            <a:ext cx="72370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GIẢI THƯỞNG TÌNH BẠN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3427" y="3408473"/>
            <a:ext cx="30433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</a:t>
            </a:r>
            <a:r>
              <a:rPr lang="en-US" sz="2000" b="1" i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..........</a:t>
            </a:r>
            <a:endParaRPr lang="en-US" sz="2000" b="1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8"/>
          <p:cNvSpPr/>
          <p:nvPr/>
        </p:nvSpPr>
        <p:spPr>
          <a:xfrm>
            <a:off x="107504" y="987574"/>
            <a:ext cx="8770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4.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 ở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40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/>
          <p:cNvSpPr/>
          <p:nvPr/>
        </p:nvSpPr>
        <p:spPr>
          <a:xfrm>
            <a:off x="0" y="2263689"/>
            <a:ext cx="73803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 </a:t>
            </a:r>
            <a:endParaRPr lang="zh-CN" altLang="en-US" sz="4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/>
          <p:cNvSpPr/>
          <p:nvPr/>
        </p:nvSpPr>
        <p:spPr>
          <a:xfrm>
            <a:off x="5639862" y="2263689"/>
            <a:ext cx="334786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  <a:endParaRPr lang="zh-CN" altLang="en-US" sz="4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矩形 8"/>
          <p:cNvSpPr/>
          <p:nvPr/>
        </p:nvSpPr>
        <p:spPr>
          <a:xfrm>
            <a:off x="-32921" y="3279056"/>
            <a:ext cx="75608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8"/>
          <p:cNvSpPr/>
          <p:nvPr/>
        </p:nvSpPr>
        <p:spPr>
          <a:xfrm>
            <a:off x="107504" y="987574"/>
            <a:ext cx="8770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4.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 ở </a:t>
            </a:r>
            <a:r>
              <a:rPr lang="en-US" altLang="zh-CN" sz="4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4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40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/>
          <p:cNvSpPr/>
          <p:nvPr/>
        </p:nvSpPr>
        <p:spPr>
          <a:xfrm>
            <a:off x="0" y="2263689"/>
            <a:ext cx="73803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 </a:t>
            </a:r>
            <a:endParaRPr lang="zh-CN" altLang="en-US" sz="4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/>
          <p:cNvSpPr/>
          <p:nvPr/>
        </p:nvSpPr>
        <p:spPr>
          <a:xfrm>
            <a:off x="5639862" y="2263689"/>
            <a:ext cx="334786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  <a:endParaRPr lang="zh-CN" altLang="en-US" sz="4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矩形 8"/>
          <p:cNvSpPr/>
          <p:nvPr/>
        </p:nvSpPr>
        <p:spPr>
          <a:xfrm>
            <a:off x="-32921" y="3279056"/>
            <a:ext cx="75608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23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 từ ngữ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2.46914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/>
          <p:cNvSpPr/>
          <p:nvPr/>
        </p:nvSpPr>
        <p:spPr>
          <a:xfrm>
            <a:off x="251520" y="2715766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học múa, em phải tập</a:t>
            </a:r>
            <a:r>
              <a:rPr lang="en-US" altLang="zh-CN" sz="40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vi-VN" altLang="zh-CN" sz="40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vi-VN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(...)  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4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chân.</a:t>
            </a:r>
            <a:endParaRPr lang="zh-CN" altLang="en-US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矩形 8"/>
          <p:cNvSpPr/>
          <p:nvPr/>
        </p:nvSpPr>
        <p:spPr>
          <a:xfrm>
            <a:off x="251520" y="527816"/>
            <a:ext cx="879597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矩形 8"/>
          <p:cNvSpPr/>
          <p:nvPr/>
        </p:nvSpPr>
        <p:spPr>
          <a:xfrm>
            <a:off x="1763688" y="1351888"/>
            <a:ext cx="13681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lại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3" name="矩形 8"/>
          <p:cNvSpPr/>
          <p:nvPr/>
        </p:nvSpPr>
        <p:spPr>
          <a:xfrm>
            <a:off x="5436096" y="1366824"/>
            <a:ext cx="267353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 dậy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4" name="矩形 8"/>
          <p:cNvSpPr/>
          <p:nvPr/>
        </p:nvSpPr>
        <p:spPr>
          <a:xfrm>
            <a:off x="3779912" y="1366825"/>
            <a:ext cx="12241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vi-VN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" y="2149751"/>
            <a:ext cx="8855693" cy="12140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64198E-7 L 0.22448 0.275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/>
          <p:cNvSpPr/>
          <p:nvPr/>
        </p:nvSpPr>
        <p:spPr>
          <a:xfrm>
            <a:off x="0" y="-28922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98"/>
            <a:ext cx="4139951" cy="2149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94298"/>
            <a:ext cx="4499992" cy="214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107"/>
            <a:ext cx="4139951" cy="258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667240"/>
            <a:ext cx="4499992" cy="23462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–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2.46914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0" y="-123914"/>
            <a:ext cx="9144000" cy="5236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1707654"/>
            <a:ext cx="1512168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1059582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75616" y="1059582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76096" y="1507314"/>
            <a:ext cx="14198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212"/>
            <a:ext cx="9144000" cy="21662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9" y="195656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1.7284E-6 L -3.61111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68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191483" y="20753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0222" y="9963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4"/>
            <a:ext cx="9144000" cy="3312368"/>
          </a:xfrm>
          <a:prstGeom prst="rect">
            <a:avLst/>
          </a:prstGeom>
        </p:spPr>
      </p:pic>
      <p:sp>
        <p:nvSpPr>
          <p:cNvPr id="20" name="Hình chữ nhật: Góc Tròn 1"/>
          <p:cNvSpPr/>
          <p:nvPr/>
        </p:nvSpPr>
        <p:spPr>
          <a:xfrm>
            <a:off x="2681669" y="2117155"/>
            <a:ext cx="1701756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ước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4"/>
          <p:cNvSpPr/>
          <p:nvPr/>
        </p:nvSpPr>
        <p:spPr>
          <a:xfrm>
            <a:off x="4556836" y="2117155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ước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suối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5"/>
          <p:cNvSpPr/>
          <p:nvPr/>
        </p:nvSpPr>
        <p:spPr>
          <a:xfrm>
            <a:off x="6778141" y="2100710"/>
            <a:ext cx="1871831" cy="707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ượt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đuổi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ình chữ nhật: Góc Tròn 7"/>
          <p:cNvSpPr/>
          <p:nvPr/>
        </p:nvSpPr>
        <p:spPr>
          <a:xfrm>
            <a:off x="4638422" y="3000523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đội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ình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ình chữ nhật: Góc Tròn 8"/>
          <p:cNvSpPr/>
          <p:nvPr/>
        </p:nvSpPr>
        <p:spPr>
          <a:xfrm>
            <a:off x="2482250" y="3028528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tức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ình chữ nhật: Góc Tròn 10"/>
          <p:cNvSpPr/>
          <p:nvPr/>
        </p:nvSpPr>
        <p:spPr>
          <a:xfrm>
            <a:off x="6950378" y="2992375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dự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9" y="195656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1.7284E-6 L -3.61111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73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9" y="195656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1.7284E-6 L -3.61111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9108504" cy="4515966"/>
          </a:xfrm>
          <a:prstGeom prst="rect">
            <a:avLst/>
          </a:prstGeom>
        </p:spPr>
      </p:pic>
      <p:sp>
        <p:nvSpPr>
          <p:cNvPr id="27" name="矩形 8"/>
          <p:cNvSpPr/>
          <p:nvPr/>
        </p:nvSpPr>
        <p:spPr>
          <a:xfrm>
            <a:off x="0" y="19984"/>
            <a:ext cx="9144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0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/>
        </p:nvSpPr>
        <p:spPr>
          <a:xfrm>
            <a:off x="0" y="-164554"/>
            <a:ext cx="9396535" cy="616338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36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36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3600" b="1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endParaRPr lang="en-US" altLang="zh-CN" sz="36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đua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vạch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lao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dẫn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vấp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oạch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vội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đích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91118" y="80918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0" y="1203598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921031" y="169782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1203882" y="215434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3"/>
          <p:cNvSpPr/>
          <p:nvPr/>
        </p:nvSpPr>
        <p:spPr>
          <a:xfrm>
            <a:off x="6585633" y="2308105"/>
            <a:ext cx="361507" cy="333913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4"/>
          <p:cNvSpPr/>
          <p:nvPr/>
        </p:nvSpPr>
        <p:spPr>
          <a:xfrm>
            <a:off x="7884368" y="274170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/>
          <p:cNvSpPr/>
          <p:nvPr/>
        </p:nvSpPr>
        <p:spPr>
          <a:xfrm>
            <a:off x="871871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/>
          <p:cNvSpPr/>
          <p:nvPr/>
        </p:nvSpPr>
        <p:spPr>
          <a:xfrm>
            <a:off x="6947140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60" y="123478"/>
            <a:ext cx="8972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32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32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32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endParaRPr lang="en-US" altLang="zh-CN" sz="32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dẫn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vấp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vội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651870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đích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579880" y="7715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/>
          <p:cNvSpPr/>
          <p:nvPr/>
        </p:nvSpPr>
        <p:spPr>
          <a:xfrm>
            <a:off x="387789" y="3763577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" y="843558"/>
            <a:ext cx="9143999" cy="4299942"/>
          </a:xfrm>
          <a:prstGeom prst="rect">
            <a:avLst/>
          </a:prstGeom>
        </p:spPr>
      </p:pic>
      <p:sp>
        <p:nvSpPr>
          <p:cNvPr id="22" name="矩形 8"/>
          <p:cNvSpPr/>
          <p:nvPr/>
        </p:nvSpPr>
        <p:spPr>
          <a:xfrm>
            <a:off x="827584" y="137251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/>
          <p:cNvSpPr/>
          <p:nvPr/>
        </p:nvSpPr>
        <p:spPr>
          <a:xfrm>
            <a:off x="827584" y="145460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/>
          <p:cNvSpPr/>
          <p:nvPr/>
        </p:nvSpPr>
        <p:spPr>
          <a:xfrm>
            <a:off x="827584" y="163134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2.46914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420</Words>
  <Application>Microsoft Office PowerPoint</Application>
  <PresentationFormat>On-screen Show (16:9)</PresentationFormat>
  <Paragraphs>79</Paragraphs>
  <Slides>23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Microsoft YaHei</vt:lpstr>
      <vt:lpstr>Arial</vt:lpstr>
      <vt:lpstr>Arial-Rounded</vt:lpstr>
      <vt:lpstr>Arial-SGK-TV</vt:lpstr>
      <vt:lpstr>HL Hoctro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Quynh Nguyen Thi Nhu</cp:lastModifiedBy>
  <cp:revision>362</cp:revision>
  <dcterms:created xsi:type="dcterms:W3CDTF">2015-12-11T17:46:00Z</dcterms:created>
  <dcterms:modified xsi:type="dcterms:W3CDTF">2025-05-25T19:33:39Z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