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3"/>
  </p:notesMasterIdLst>
  <p:sldIdLst>
    <p:sldId id="302" r:id="rId6"/>
    <p:sldId id="258" r:id="rId7"/>
    <p:sldId id="275" r:id="rId8"/>
    <p:sldId id="266" r:id="rId9"/>
    <p:sldId id="276" r:id="rId10"/>
    <p:sldId id="277" r:id="rId11"/>
    <p:sldId id="290" r:id="rId12"/>
    <p:sldId id="289" r:id="rId13"/>
    <p:sldId id="300" r:id="rId14"/>
    <p:sldId id="267" r:id="rId15"/>
    <p:sldId id="279" r:id="rId16"/>
    <p:sldId id="299" r:id="rId17"/>
    <p:sldId id="291" r:id="rId18"/>
    <p:sldId id="288" r:id="rId19"/>
    <p:sldId id="278" r:id="rId20"/>
    <p:sldId id="298" r:id="rId21"/>
    <p:sldId id="297" r:id="rId22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4"/>
    </p:embeddedFont>
    <p:embeddedFont>
      <p:font typeface="DFPOP1-W9" panose="020B0604020202020204" charset="-128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-Rounded" panose="020B0500000000000000" charset="0"/>
      <p:regular r:id="rId34"/>
    </p:embeddedFont>
    <p:embeddedFont>
      <p:font typeface="VNI-Brush" pitchFamily="2" charset="0"/>
      <p:italic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68" y="108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2021/2/25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220546" y="3697656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28238" y="4802444"/>
            <a:ext cx="633047" cy="2672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01328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1900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03831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248</Words>
  <Application>Microsoft Office PowerPoint</Application>
  <PresentationFormat>On-screen Show (16:9)</PresentationFormat>
  <Paragraphs>77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Wingdings</vt:lpstr>
      <vt:lpstr>SimSun</vt:lpstr>
      <vt:lpstr>DFPOP1-W9</vt:lpstr>
      <vt:lpstr>Verdana</vt:lpstr>
      <vt:lpstr>华康少女文字W5</vt:lpstr>
      <vt:lpstr>Times New Roman</vt:lpstr>
      <vt:lpstr>Calibri</vt:lpstr>
      <vt:lpstr>inpin heiti</vt:lpstr>
      <vt:lpstr>Arial-Rounded</vt:lpstr>
      <vt:lpstr>VNI-Brush</vt:lpstr>
      <vt:lpstr>Arial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71</cp:revision>
  <dcterms:created xsi:type="dcterms:W3CDTF">2020-08-13T09:19:00Z</dcterms:created>
  <dcterms:modified xsi:type="dcterms:W3CDTF">2021-02-25T08:31:26Z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