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4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5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6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73" r:id="rId2"/>
    <p:sldMasterId id="2147483686" r:id="rId3"/>
    <p:sldMasterId id="2147483714" r:id="rId4"/>
    <p:sldMasterId id="2147483726" r:id="rId5"/>
    <p:sldMasterId id="2147483754" r:id="rId6"/>
    <p:sldMasterId id="2147483782" r:id="rId7"/>
  </p:sldMasterIdLst>
  <p:notesMasterIdLst>
    <p:notesMasterId r:id="rId20"/>
  </p:notesMasterIdLst>
  <p:sldIdLst>
    <p:sldId id="442" r:id="rId8"/>
    <p:sldId id="443" r:id="rId9"/>
    <p:sldId id="411" r:id="rId10"/>
    <p:sldId id="445" r:id="rId11"/>
    <p:sldId id="418" r:id="rId12"/>
    <p:sldId id="422" r:id="rId13"/>
    <p:sldId id="440" r:id="rId14"/>
    <p:sldId id="446" r:id="rId15"/>
    <p:sldId id="447" r:id="rId16"/>
    <p:sldId id="405" r:id="rId17"/>
    <p:sldId id="407" r:id="rId18"/>
    <p:sldId id="441" r:id="rId19"/>
  </p:sldIdLst>
  <p:sldSz cx="9144000" cy="6858000" type="screen4x3"/>
  <p:notesSz cx="6858000" cy="9144000"/>
  <p:embeddedFontLst>
    <p:embeddedFont>
      <p:font typeface="Arial-Rounded" panose="020B0500000000000000" pitchFamily="34" charset="0"/>
      <p:regular r:id="rId21"/>
    </p:embeddedFont>
    <p:embeddedFont>
      <p:font typeface="Arial-SGK-TV" panose="020B0604020202020204" charset="0"/>
      <p:regular r:id="rId22"/>
      <p:bold r:id="rId23"/>
      <p:italic r:id="rId24"/>
    </p:embeddedFont>
    <p:embeddedFont>
      <p:font typeface="UTM Cookies" panose="02040603050506020204" pitchFamily="18" charset="0"/>
      <p:regular r:id="rId25"/>
    </p:embeddedFont>
  </p:embeddedFontLst>
  <p:custDataLst>
    <p:tags r:id="rId26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00FF"/>
    <a:srgbClr val="66CCFF"/>
    <a:srgbClr val="CCECFF"/>
    <a:srgbClr val="0066FF"/>
    <a:srgbClr val="CC3399"/>
    <a:srgbClr val="008000"/>
    <a:srgbClr val="FFCCFF"/>
    <a:srgbClr val="993366"/>
    <a:srgbClr val="CC0099"/>
    <a:srgbClr val="FF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500" autoAdjust="0"/>
    <p:restoredTop sz="94660"/>
  </p:normalViewPr>
  <p:slideViewPr>
    <p:cSldViewPr>
      <p:cViewPr varScale="1">
        <p:scale>
          <a:sx n="98" d="100"/>
          <a:sy n="98" d="100"/>
        </p:scale>
        <p:origin x="903" y="5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tags" Target="tags/tag1.xml"/><Relationship Id="rId3" Type="http://schemas.openxmlformats.org/officeDocument/2006/relationships/slideMaster" Target="slideMasters/slideMaster3.xml"/><Relationship Id="rId21" Type="http://schemas.openxmlformats.org/officeDocument/2006/relationships/font" Target="fonts/font1.fntdata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font" Target="fonts/font5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notesMaster" Target="notesMasters/notesMaster1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font" Target="fonts/font4.fntdata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font" Target="fonts/font3.fntdata"/><Relationship Id="rId28" Type="http://schemas.openxmlformats.org/officeDocument/2006/relationships/viewProps" Target="view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font" Target="fonts/font2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B6E993-296B-4FB0-A271-FA0352DE524F}" type="datetimeFigureOut">
              <a:rPr lang="vi-VN" smtClean="0"/>
              <a:t>26/05/2025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E9F448D-067C-4AA7-8944-0B61205DCB44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2900938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9F448D-067C-4AA7-8944-0B61205DCB44}" type="slidenum">
              <a:rPr lang="vi-VN" smtClean="0"/>
              <a:t>3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79772715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9F448D-067C-4AA7-8944-0B61205DCB44}" type="slidenum">
              <a:rPr lang="vi-VN" smtClean="0"/>
              <a:t>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5050077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E9F448D-067C-4AA7-8944-0B61205DCB44}" type="slidenum">
              <a:rPr lang="vi-VN" smtClean="0"/>
              <a:t>7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5050077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7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6645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6645"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219520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751413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0528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72811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67928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5964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3413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578496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36655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00128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61269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647225"/>
            <a:ext cx="3363662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7061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6645"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345554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24652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10274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09854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51"/>
            <a:ext cx="3386124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6091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2273643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0044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71350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79780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5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9227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7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ED0D902-E3FD-41D4-B99A-597D73F1A13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995946"/>
      </p:ext>
    </p:extLst>
  </p:cSld>
  <p:clrMapOvr>
    <a:masterClrMapping/>
  </p:clrMapOvr>
  <p:transition advTm="6645"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959045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834343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54542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575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26753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378"/>
            <a:ext cx="354615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04880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6095583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219520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586361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56575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54538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D2D8B6-A4AC-42E0-BA92-63F5808EFAB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10469"/>
      </p:ext>
    </p:extLst>
  </p:cSld>
  <p:clrMapOvr>
    <a:masterClrMapping/>
  </p:clrMapOvr>
  <p:transition advTm="6645"/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89159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5964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7962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6015304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65339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20682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14909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647225"/>
            <a:ext cx="3363662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4093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926180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70203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50615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D5E828-E5B7-4D4D-9B80-7E0F84246B1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084606"/>
      </p:ext>
    </p:extLst>
  </p:cSld>
  <p:clrMapOvr>
    <a:masterClrMapping/>
  </p:clrMapOvr>
  <p:transition advTm="6645"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642648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51"/>
            <a:ext cx="3386124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5404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941319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2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2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E889393-D349-44D7-AD3D-BABF296EAA0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847750"/>
      </p:ext>
    </p:extLst>
  </p:cSld>
  <p:clrMapOvr>
    <a:masterClrMapping/>
  </p:clrMapOvr>
  <p:transition advTm="6645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5B5BE1-1900-417B-AE8E-E6037FDDFC2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3056969"/>
      </p:ext>
    </p:extLst>
  </p:cSld>
  <p:clrMapOvr>
    <a:masterClrMapping/>
  </p:clrMapOvr>
  <p:transition advTm="6645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1BC497-F838-49E0-8278-72BCFF454F9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979329"/>
      </p:ext>
    </p:extLst>
  </p:cSld>
  <p:clrMapOvr>
    <a:masterClrMapping/>
  </p:clrMapOvr>
  <p:transition advTm="6645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C6F88C-A493-4071-8513-6FE15AE74A2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81490"/>
      </p:ext>
    </p:extLst>
  </p:cSld>
  <p:clrMapOvr>
    <a:masterClrMapping/>
  </p:clrMapOvr>
  <p:transition advTm="6645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3384FC0-1499-44A9-97CF-09119C7CF36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7594005"/>
      </p:ext>
    </p:extLst>
  </p:cSld>
  <p:clrMapOvr>
    <a:masterClrMapping/>
  </p:clrMapOvr>
  <p:transition advTm="6645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6645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4F74ED5-F850-4853-B39F-47DCA0B681F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6694311"/>
      </p:ext>
    </p:extLst>
  </p:cSld>
  <p:clrMapOvr>
    <a:masterClrMapping/>
  </p:clrMapOvr>
  <p:transition advTm="6645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19B0F0-6FB0-4512-B550-AF40F1A0DDF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9253108"/>
      </p:ext>
    </p:extLst>
  </p:cSld>
  <p:clrMapOvr>
    <a:masterClrMapping/>
  </p:clrMapOvr>
  <p:transition advTm="6645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C313C44-666D-497D-9BA3-E1180D68CD3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828425"/>
      </p:ext>
    </p:extLst>
  </p:cSld>
  <p:clrMapOvr>
    <a:masterClrMapping/>
  </p:clrMapOvr>
  <p:transition advTm="6645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40"/>
            <a:ext cx="82296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BED2BAF4-63E0-45E4-909C-0AF5B3B4DC4A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851827"/>
      </p:ext>
    </p:extLst>
  </p:cSld>
  <p:clrMapOvr>
    <a:masterClrMapping/>
  </p:clrMapOvr>
  <p:transition advTm="6645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3295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34083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9166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5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6509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58473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87310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6645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7146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96290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86285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378"/>
            <a:ext cx="354615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517448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035904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219520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599080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70454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37181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35778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5964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5296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2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2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6645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63489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31563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33162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17036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647225"/>
            <a:ext cx="3363662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2932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322405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601865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41450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98662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51"/>
            <a:ext cx="3386124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7263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6645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550157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7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354927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34334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2"/>
            <a:ext cx="7772400" cy="1362075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053884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2"/>
            <a:ext cx="40386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2"/>
            <a:ext cx="4038600" cy="4525963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71664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703984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66983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636865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2"/>
            <a:ext cx="3008313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2329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87866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6645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051608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0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0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716364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352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069002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0296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5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42630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212899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924429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38409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29783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6645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669588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378"/>
            <a:ext cx="354615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5209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53309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3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0426" y="219520"/>
            <a:ext cx="9123574" cy="6418963"/>
            <a:chOff x="125465" y="219519"/>
            <a:chExt cx="8923440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125465" y="219519"/>
              <a:ext cx="8923440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9443985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ACD868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31669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288296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71181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03170" y="15964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957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60046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8635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6645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64725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334463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79172" y="1647225"/>
            <a:ext cx="3363662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7068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561748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4982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2065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74467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836083" y="1468551"/>
            <a:ext cx="3386124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1678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094300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253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ransition advTm="6645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96441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819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2711998" y="1557579"/>
            <a:ext cx="3564062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8625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7759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700128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892702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741894" y="5645930"/>
            <a:ext cx="461392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7633366" y="427685"/>
            <a:ext cx="302601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8253053" y="1043374"/>
            <a:ext cx="173097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1540959" y="6264684"/>
            <a:ext cx="12371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8246641" y="6181469"/>
            <a:ext cx="90352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613019" y="5192332"/>
            <a:ext cx="173097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559059" y="1491606"/>
            <a:ext cx="740061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6293945" y="4047629"/>
            <a:ext cx="1726041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198766" y="3608290"/>
            <a:ext cx="1653117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6858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2480971" y="6418001"/>
            <a:ext cx="19922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143226" y="5626806"/>
            <a:ext cx="699017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87994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911217" y="3588081"/>
            <a:ext cx="194958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3250583" y="1572168"/>
            <a:ext cx="2794086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9221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5754410" y="3622312"/>
            <a:ext cx="982268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2669131" y="1522374"/>
            <a:ext cx="3388523" cy="4074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22906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2318597" y="1090110"/>
            <a:ext cx="4162526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108287" y="772938"/>
            <a:ext cx="963023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5536681" y="1168180"/>
            <a:ext cx="1546974" cy="832158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1653356" y="3950454"/>
            <a:ext cx="1480398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772632" y="1581350"/>
            <a:ext cx="33320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7920831" y="5038642"/>
            <a:ext cx="218531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8083918" y="714861"/>
            <a:ext cx="125006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182765" y="3597776"/>
            <a:ext cx="89344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7385065" y="3888530"/>
            <a:ext cx="6525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956096" y="5541496"/>
            <a:ext cx="125006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2732040" y="1503378"/>
            <a:ext cx="3546156" cy="27469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949007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296920" y="219520"/>
            <a:ext cx="8709926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6858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35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349270" y="882176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50301" y="906827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168063" y="989423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393674" y="94752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151195" y="917946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348377" y="1496055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49408" y="1520706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167170" y="1603302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392781" y="156140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50301" y="1531825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347484" y="2109934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48515" y="2134585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166276" y="2217181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391888" y="217528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49408" y="2145704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346591" y="2723813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47621" y="2748464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165383" y="2831060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390994" y="278915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48515" y="2759583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345697" y="3337692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46728" y="3362343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164490" y="3444939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390101" y="340303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47622" y="3373462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344804" y="3951571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45835" y="3976222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163597" y="4058818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389208" y="401691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46728" y="3987341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343911" y="4565450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44942" y="4590101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162703" y="4672697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388315" y="463079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45835" y="4601220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343018" y="5179329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44049" y="5203980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161810" y="5286576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387421" y="524467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44942" y="5215099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342124" y="5793208"/>
            <a:ext cx="82436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43155" y="5817859"/>
            <a:ext cx="337031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160917" y="5900455"/>
            <a:ext cx="3428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386528" y="5858554"/>
            <a:ext cx="3428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44049" y="5828978"/>
            <a:ext cx="335795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35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26065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26" Type="http://schemas.openxmlformats.org/officeDocument/2006/relationships/slideLayout" Target="../slideLayouts/slideLayout49.xml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5" Type="http://schemas.openxmlformats.org/officeDocument/2006/relationships/slideLayout" Target="../slideLayouts/slideLayout48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slideLayout" Target="../slideLayouts/slideLayout47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Relationship Id="rId27" Type="http://schemas.openxmlformats.org/officeDocument/2006/relationships/slideLayout" Target="../slideLayouts/slideLayout5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image" Target="../media/image2.jpg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13" Type="http://schemas.openxmlformats.org/officeDocument/2006/relationships/slideLayout" Target="../slideLayouts/slideLayout74.xml"/><Relationship Id="rId18" Type="http://schemas.openxmlformats.org/officeDocument/2006/relationships/slideLayout" Target="../slideLayouts/slideLayout79.xml"/><Relationship Id="rId26" Type="http://schemas.openxmlformats.org/officeDocument/2006/relationships/slideLayout" Target="../slideLayouts/slideLayout87.xml"/><Relationship Id="rId3" Type="http://schemas.openxmlformats.org/officeDocument/2006/relationships/slideLayout" Target="../slideLayouts/slideLayout64.xml"/><Relationship Id="rId21" Type="http://schemas.openxmlformats.org/officeDocument/2006/relationships/slideLayout" Target="../slideLayouts/slideLayout82.xml"/><Relationship Id="rId7" Type="http://schemas.openxmlformats.org/officeDocument/2006/relationships/slideLayout" Target="../slideLayouts/slideLayout68.xml"/><Relationship Id="rId12" Type="http://schemas.openxmlformats.org/officeDocument/2006/relationships/slideLayout" Target="../slideLayouts/slideLayout73.xml"/><Relationship Id="rId17" Type="http://schemas.openxmlformats.org/officeDocument/2006/relationships/slideLayout" Target="../slideLayouts/slideLayout78.xml"/><Relationship Id="rId25" Type="http://schemas.openxmlformats.org/officeDocument/2006/relationships/slideLayout" Target="../slideLayouts/slideLayout86.xml"/><Relationship Id="rId2" Type="http://schemas.openxmlformats.org/officeDocument/2006/relationships/slideLayout" Target="../slideLayouts/slideLayout63.xml"/><Relationship Id="rId16" Type="http://schemas.openxmlformats.org/officeDocument/2006/relationships/slideLayout" Target="../slideLayouts/slideLayout77.xml"/><Relationship Id="rId20" Type="http://schemas.openxmlformats.org/officeDocument/2006/relationships/slideLayout" Target="../slideLayouts/slideLayout81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24" Type="http://schemas.openxmlformats.org/officeDocument/2006/relationships/slideLayout" Target="../slideLayouts/slideLayout85.xml"/><Relationship Id="rId5" Type="http://schemas.openxmlformats.org/officeDocument/2006/relationships/slideLayout" Target="../slideLayouts/slideLayout66.xml"/><Relationship Id="rId15" Type="http://schemas.openxmlformats.org/officeDocument/2006/relationships/slideLayout" Target="../slideLayouts/slideLayout76.xml"/><Relationship Id="rId23" Type="http://schemas.openxmlformats.org/officeDocument/2006/relationships/slideLayout" Target="../slideLayouts/slideLayout84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71.xml"/><Relationship Id="rId19" Type="http://schemas.openxmlformats.org/officeDocument/2006/relationships/slideLayout" Target="../slideLayouts/slideLayout80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Relationship Id="rId14" Type="http://schemas.openxmlformats.org/officeDocument/2006/relationships/slideLayout" Target="../slideLayouts/slideLayout75.xml"/><Relationship Id="rId22" Type="http://schemas.openxmlformats.org/officeDocument/2006/relationships/slideLayout" Target="../slideLayouts/slideLayout83.xml"/><Relationship Id="rId27" Type="http://schemas.openxmlformats.org/officeDocument/2006/relationships/slideLayout" Target="../slideLayouts/slideLayout8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13" Type="http://schemas.openxmlformats.org/officeDocument/2006/relationships/slideLayout" Target="../slideLayouts/slideLayout101.xml"/><Relationship Id="rId18" Type="http://schemas.openxmlformats.org/officeDocument/2006/relationships/slideLayout" Target="../slideLayouts/slideLayout106.xml"/><Relationship Id="rId26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91.xml"/><Relationship Id="rId21" Type="http://schemas.openxmlformats.org/officeDocument/2006/relationships/slideLayout" Target="../slideLayouts/slideLayout109.xml"/><Relationship Id="rId7" Type="http://schemas.openxmlformats.org/officeDocument/2006/relationships/slideLayout" Target="../slideLayouts/slideLayout95.xml"/><Relationship Id="rId12" Type="http://schemas.openxmlformats.org/officeDocument/2006/relationships/slideLayout" Target="../slideLayouts/slideLayout100.xml"/><Relationship Id="rId17" Type="http://schemas.openxmlformats.org/officeDocument/2006/relationships/slideLayout" Target="../slideLayouts/slideLayout105.xml"/><Relationship Id="rId25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90.xml"/><Relationship Id="rId16" Type="http://schemas.openxmlformats.org/officeDocument/2006/relationships/slideLayout" Target="../slideLayouts/slideLayout104.xml"/><Relationship Id="rId20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24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93.xml"/><Relationship Id="rId15" Type="http://schemas.openxmlformats.org/officeDocument/2006/relationships/slideLayout" Target="../slideLayouts/slideLayout103.xml"/><Relationship Id="rId23" Type="http://schemas.openxmlformats.org/officeDocument/2006/relationships/slideLayout" Target="../slideLayouts/slideLayout111.xml"/><Relationship Id="rId28" Type="http://schemas.openxmlformats.org/officeDocument/2006/relationships/theme" Target="../theme/theme6.xml"/><Relationship Id="rId10" Type="http://schemas.openxmlformats.org/officeDocument/2006/relationships/slideLayout" Target="../slideLayouts/slideLayout98.xml"/><Relationship Id="rId19" Type="http://schemas.openxmlformats.org/officeDocument/2006/relationships/slideLayout" Target="../slideLayouts/slideLayout107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Relationship Id="rId14" Type="http://schemas.openxmlformats.org/officeDocument/2006/relationships/slideLayout" Target="../slideLayouts/slideLayout102.xml"/><Relationship Id="rId22" Type="http://schemas.openxmlformats.org/officeDocument/2006/relationships/slideLayout" Target="../slideLayouts/slideLayout110.xml"/><Relationship Id="rId27" Type="http://schemas.openxmlformats.org/officeDocument/2006/relationships/slideLayout" Target="../slideLayouts/slideLayout11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13" Type="http://schemas.openxmlformats.org/officeDocument/2006/relationships/slideLayout" Target="../slideLayouts/slideLayout128.xml"/><Relationship Id="rId18" Type="http://schemas.openxmlformats.org/officeDocument/2006/relationships/slideLayout" Target="../slideLayouts/slideLayout133.xml"/><Relationship Id="rId26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18.xml"/><Relationship Id="rId21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22.xml"/><Relationship Id="rId12" Type="http://schemas.openxmlformats.org/officeDocument/2006/relationships/slideLayout" Target="../slideLayouts/slideLayout127.xml"/><Relationship Id="rId17" Type="http://schemas.openxmlformats.org/officeDocument/2006/relationships/slideLayout" Target="../slideLayouts/slideLayout132.xml"/><Relationship Id="rId25" Type="http://schemas.openxmlformats.org/officeDocument/2006/relationships/slideLayout" Target="../slideLayouts/slideLayout140.xml"/><Relationship Id="rId2" Type="http://schemas.openxmlformats.org/officeDocument/2006/relationships/slideLayout" Target="../slideLayouts/slideLayout117.xml"/><Relationship Id="rId16" Type="http://schemas.openxmlformats.org/officeDocument/2006/relationships/slideLayout" Target="../slideLayouts/slideLayout131.xml"/><Relationship Id="rId20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24" Type="http://schemas.openxmlformats.org/officeDocument/2006/relationships/slideLayout" Target="../slideLayouts/slideLayout139.xml"/><Relationship Id="rId5" Type="http://schemas.openxmlformats.org/officeDocument/2006/relationships/slideLayout" Target="../slideLayouts/slideLayout120.xml"/><Relationship Id="rId15" Type="http://schemas.openxmlformats.org/officeDocument/2006/relationships/slideLayout" Target="../slideLayouts/slideLayout130.xml"/><Relationship Id="rId23" Type="http://schemas.openxmlformats.org/officeDocument/2006/relationships/slideLayout" Target="../slideLayouts/slideLayout138.xml"/><Relationship Id="rId28" Type="http://schemas.openxmlformats.org/officeDocument/2006/relationships/theme" Target="../theme/theme7.xml"/><Relationship Id="rId10" Type="http://schemas.openxmlformats.org/officeDocument/2006/relationships/slideLayout" Target="../slideLayouts/slideLayout125.xml"/><Relationship Id="rId19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Relationship Id="rId14" Type="http://schemas.openxmlformats.org/officeDocument/2006/relationships/slideLayout" Target="../slideLayouts/slideLayout129.xml"/><Relationship Id="rId22" Type="http://schemas.openxmlformats.org/officeDocument/2006/relationships/slideLayout" Target="../slideLayouts/slideLayout137.xml"/><Relationship Id="rId27" Type="http://schemas.openxmlformats.org/officeDocument/2006/relationships/slideLayout" Target="../slideLayouts/slideLayout1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2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5/26/2025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advTm="6645"/>
  <p:txStyles>
    <p:titleStyle>
      <a:lvl1pPr algn="ctr" defTabSz="914400" rtl="0" eaLnBrk="1" latinLnBrk="0" hangingPunct="1">
        <a:spcBef>
          <a:spcPct val="0"/>
        </a:spcBef>
        <a:buNone/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2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F16920F-CB97-41FB-B4FF-EE984BB0C14E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2216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</p:sldLayoutIdLst>
  <p:transition advTm="6645"/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8233270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  <p:sldLayoutId id="2147483699" r:id="rId13"/>
    <p:sldLayoutId id="2147483700" r:id="rId14"/>
    <p:sldLayoutId id="2147483701" r:id="rId15"/>
    <p:sldLayoutId id="2147483702" r:id="rId16"/>
    <p:sldLayoutId id="2147483703" r:id="rId17"/>
    <p:sldLayoutId id="2147483704" r:id="rId18"/>
    <p:sldLayoutId id="2147483705" r:id="rId19"/>
    <p:sldLayoutId id="2147483706" r:id="rId20"/>
    <p:sldLayoutId id="2147483707" r:id="rId21"/>
    <p:sldLayoutId id="2147483708" r:id="rId22"/>
    <p:sldLayoutId id="2147483709" r:id="rId23"/>
    <p:sldLayoutId id="2147483710" r:id="rId24"/>
    <p:sldLayoutId id="2147483711" r:id="rId25"/>
    <p:sldLayoutId id="2147483712" r:id="rId26"/>
    <p:sldLayoutId id="2147483713" r:id="rId27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2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defRPr/>
            </a:pPr>
            <a:fld id="{D230F570-C12E-4785-9D2A-C5A7F71099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5/26/2025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2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85800">
              <a:defRPr/>
            </a:pPr>
            <a:fld id="{A2403867-148C-4E56-971C-E21B7E94BFB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85800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85809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</p:sldLayoutIdLst>
  <p:txStyles>
    <p:titleStyle>
      <a:lvl1pPr algn="ctr" defTabSz="685800" rtl="0" eaLnBrk="1" latinLnBrk="0" hangingPunct="1"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6858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685800" rtl="0" eaLnBrk="1" latinLnBrk="0" hangingPunct="1">
        <a:spcBef>
          <a:spcPct val="20000"/>
        </a:spcBef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spcBef>
          <a:spcPct val="20000"/>
        </a:spcBef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spcBef>
          <a:spcPct val="20000"/>
        </a:spcBef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6445118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  <p:sldLayoutId id="2147483747" r:id="rId21"/>
    <p:sldLayoutId id="2147483748" r:id="rId22"/>
    <p:sldLayoutId id="2147483749" r:id="rId23"/>
    <p:sldLayoutId id="2147483750" r:id="rId24"/>
    <p:sldLayoutId id="2147483751" r:id="rId25"/>
    <p:sldLayoutId id="2147483752" r:id="rId26"/>
    <p:sldLayoutId id="2147483753" r:id="rId27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6068974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7321972" y="6492875"/>
            <a:ext cx="1257075" cy="184666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216606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3" r:id="rId1"/>
    <p:sldLayoutId id="2147483784" r:id="rId2"/>
    <p:sldLayoutId id="2147483785" r:id="rId3"/>
    <p:sldLayoutId id="2147483786" r:id="rId4"/>
    <p:sldLayoutId id="2147483787" r:id="rId5"/>
    <p:sldLayoutId id="2147483788" r:id="rId6"/>
    <p:sldLayoutId id="2147483789" r:id="rId7"/>
    <p:sldLayoutId id="2147483790" r:id="rId8"/>
    <p:sldLayoutId id="2147483791" r:id="rId9"/>
    <p:sldLayoutId id="2147483792" r:id="rId10"/>
    <p:sldLayoutId id="2147483793" r:id="rId11"/>
    <p:sldLayoutId id="2147483794" r:id="rId12"/>
    <p:sldLayoutId id="2147483795" r:id="rId13"/>
    <p:sldLayoutId id="2147483796" r:id="rId14"/>
    <p:sldLayoutId id="2147483797" r:id="rId15"/>
    <p:sldLayoutId id="2147483798" r:id="rId16"/>
    <p:sldLayoutId id="2147483799" r:id="rId17"/>
    <p:sldLayoutId id="2147483800" r:id="rId18"/>
    <p:sldLayoutId id="2147483801" r:id="rId19"/>
    <p:sldLayoutId id="2147483802" r:id="rId20"/>
    <p:sldLayoutId id="2147483803" r:id="rId21"/>
    <p:sldLayoutId id="2147483804" r:id="rId22"/>
    <p:sldLayoutId id="2147483805" r:id="rId23"/>
    <p:sldLayoutId id="2147483806" r:id="rId24"/>
    <p:sldLayoutId id="2147483807" r:id="rId25"/>
    <p:sldLayoutId id="2147483808" r:id="rId26"/>
    <p:sldLayoutId id="2147483809" r:id="rId27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7.jp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3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3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987943" y="2749212"/>
            <a:ext cx="3343031" cy="577081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defTabSz="685800">
              <a:defRPr/>
            </a:pPr>
            <a:r>
              <a:rPr lang="en-US" sz="3300" b="1" spc="38" dirty="0" err="1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Môn</a:t>
            </a:r>
            <a:r>
              <a:rPr lang="en-US" sz="3300" b="1" spc="38" dirty="0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3300" b="1" spc="38" dirty="0" err="1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Tiếng</a:t>
            </a:r>
            <a:r>
              <a:rPr lang="en-US" sz="3300" b="1" spc="38" dirty="0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300" b="1" spc="38" dirty="0" err="1">
                <a:ln w="11430"/>
                <a:gradFill>
                  <a:gsLst>
                    <a:gs pos="25000">
                      <a:srgbClr val="C0504D">
                        <a:satMod val="155000"/>
                      </a:srgbClr>
                    </a:gs>
                    <a:gs pos="100000">
                      <a:srgbClr val="C0504D">
                        <a:shade val="45000"/>
                        <a:satMod val="165000"/>
                      </a:srgb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endParaRPr lang="en-US" sz="3300" b="1" spc="38" dirty="0">
              <a:ln w="11430"/>
              <a:gradFill>
                <a:gsLst>
                  <a:gs pos="25000">
                    <a:srgbClr val="C0504D">
                      <a:satMod val="155000"/>
                    </a:srgbClr>
                  </a:gs>
                  <a:gs pos="100000">
                    <a:srgbClr val="C0504D">
                      <a:shade val="45000"/>
                      <a:satMod val="165000"/>
                    </a:srgb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WordArt 2"/>
          <p:cNvSpPr>
            <a:spLocks noChangeArrowheads="1" noChangeShapeType="1" noTextEdit="1"/>
          </p:cNvSpPr>
          <p:nvPr/>
        </p:nvSpPr>
        <p:spPr bwMode="auto">
          <a:xfrm>
            <a:off x="2228850" y="1257300"/>
            <a:ext cx="4861214" cy="1780452"/>
          </a:xfrm>
          <a:prstGeom prst="rect">
            <a:avLst/>
          </a:prstGeom>
        </p:spPr>
        <p:txBody>
          <a:bodyPr spcFirstLastPara="1" wrap="none" fromWordArt="1">
            <a:prstTxWarp prst="textArchUp">
              <a:avLst>
                <a:gd name="adj" fmla="val 10800004"/>
              </a:avLst>
            </a:prstTxWarp>
          </a:bodyPr>
          <a:lstStyle/>
          <a:p>
            <a:pPr algn="ctr" defTabSz="685800">
              <a:defRPr/>
            </a:pPr>
            <a:r>
              <a:rPr lang="en-US" sz="2625" b="1" kern="10" dirty="0">
                <a:ln w="12700">
                  <a:solidFill>
                    <a:srgbClr val="44546A">
                      <a:lumMod val="75000"/>
                    </a:srgbClr>
                  </a:solidFill>
                  <a:prstDash val="solid"/>
                </a:ln>
                <a:solidFill>
                  <a:srgbClr val="FFC000">
                    <a:lumMod val="60000"/>
                    <a:lumOff val="40000"/>
                  </a:srgbClr>
                </a:solidFill>
                <a:effectLst>
                  <a:outerShdw dist="38100" dir="2640000" algn="bl" rotWithShape="0">
                    <a:srgbClr val="44546A">
                      <a:lumMod val="75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NHIỆT LIỆT CHÀO MỪNG</a:t>
            </a:r>
          </a:p>
        </p:txBody>
      </p:sp>
      <p:sp>
        <p:nvSpPr>
          <p:cNvPr id="6" name="WordArt 4"/>
          <p:cNvSpPr>
            <a:spLocks noChangeArrowheads="1" noChangeShapeType="1" noTextEdit="1"/>
          </p:cNvSpPr>
          <p:nvPr/>
        </p:nvSpPr>
        <p:spPr bwMode="auto">
          <a:xfrm>
            <a:off x="2656182" y="2064149"/>
            <a:ext cx="4080759" cy="61079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defTabSz="685800">
              <a:defRPr/>
            </a:pPr>
            <a:r>
              <a:rPr lang="en-US" sz="2700" b="1" kern="10" dirty="0">
                <a:ln w="12700">
                  <a:solidFill>
                    <a:srgbClr val="7030A0"/>
                  </a:solidFill>
                  <a:prstDash val="solid"/>
                </a:ln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QUÝ  THẦY CÔ VÀ CÁC EM </a:t>
            </a:r>
          </a:p>
          <a:p>
            <a:pPr algn="ctr" defTabSz="685800">
              <a:defRPr/>
            </a:pPr>
            <a:r>
              <a:rPr lang="en-US" sz="2700" b="1" kern="10" dirty="0">
                <a:ln w="12700">
                  <a:solidFill>
                    <a:srgbClr val="7030A0"/>
                  </a:solidFill>
                  <a:prstDash val="solid"/>
                </a:ln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THAM GIA GIỜ HỌC</a:t>
            </a:r>
          </a:p>
        </p:txBody>
      </p:sp>
    </p:spTree>
    <p:extLst>
      <p:ext uri="{BB962C8B-B14F-4D97-AF65-F5344CB8AC3E}">
        <p14:creationId xmlns:p14="http://schemas.microsoft.com/office/powerpoint/2010/main" val="395237757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1136"/>
            <a:ext cx="9061016" cy="35040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58149" y="3591431"/>
            <a:ext cx="8544719" cy="3147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	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Buổi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sáng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,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tiếng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gà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gọi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mặt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trời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thức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dậy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.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Bầu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trời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phía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đông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ửng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hồng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.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Nắng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xua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tan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màn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sương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.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Cây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lá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bừng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tỉnh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sau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một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giấc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ngủ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dài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,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vươn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mình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đón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những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tia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nắng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đầu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tiên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của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ngày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mới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.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Làng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quê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rộn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ràng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những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âm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thanh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của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cuộc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sống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.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Em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tới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lớp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.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Mẹ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đi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làm</a:t>
            </a:r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. </a:t>
            </a:r>
            <a:endParaRPr lang="vi-VN" sz="28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1" y="152400"/>
            <a:ext cx="2100808" cy="676519"/>
            <a:chOff x="533400" y="556252"/>
            <a:chExt cx="2100808" cy="676519"/>
          </a:xfrm>
        </p:grpSpPr>
        <p:sp>
          <p:nvSpPr>
            <p:cNvPr id="14" name="Rounded Rectangle 13"/>
            <p:cNvSpPr/>
            <p:nvPr/>
          </p:nvSpPr>
          <p:spPr>
            <a:xfrm>
              <a:off x="762000" y="556252"/>
              <a:ext cx="1872208" cy="676519"/>
            </a:xfrm>
            <a:prstGeom prst="roundRect">
              <a:avLst/>
            </a:prstGeom>
            <a:solidFill>
              <a:srgbClr val="0070C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>
                  <a:cs typeface="Arial" panose="020B0604020202020204" pitchFamily="34" charset="0"/>
                </a:rPr>
                <a:t>Đọc</a:t>
              </a:r>
            </a:p>
          </p:txBody>
        </p:sp>
        <p:sp>
          <p:nvSpPr>
            <p:cNvPr id="16" name="Oval 15"/>
            <p:cNvSpPr/>
            <p:nvPr/>
          </p:nvSpPr>
          <p:spPr>
            <a:xfrm>
              <a:off x="533400" y="642483"/>
              <a:ext cx="648072" cy="504056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anose="020B0604020202020204" pitchFamily="34" charset="0"/>
                </a:rPr>
                <a:t>4</a:t>
              </a:r>
            </a:p>
          </p:txBody>
        </p:sp>
      </p:grpSp>
      <p:sp>
        <p:nvSpPr>
          <p:cNvPr id="17" name="Oval 16">
            <a:extLst>
              <a:ext uri="{FF2B5EF4-FFF2-40B4-BE49-F238E27FC236}">
                <a16:creationId xmlns:a16="http://schemas.microsoft.com/office/drawing/2014/main" id="{0194D243-56CB-4D5F-979A-28E8748AA5B0}"/>
              </a:ext>
            </a:extLst>
          </p:cNvPr>
          <p:cNvSpPr/>
          <p:nvPr/>
        </p:nvSpPr>
        <p:spPr>
          <a:xfrm>
            <a:off x="914600" y="3595684"/>
            <a:ext cx="250105" cy="269884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CF7C52B-24BF-4880-92DF-3FB9363ACDA5}"/>
              </a:ext>
            </a:extLst>
          </p:cNvPr>
          <p:cNvSpPr/>
          <p:nvPr/>
        </p:nvSpPr>
        <p:spPr>
          <a:xfrm>
            <a:off x="7772400" y="3505200"/>
            <a:ext cx="324036" cy="288032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24C487C4-BACD-4F3B-970F-E2254A026738}"/>
              </a:ext>
            </a:extLst>
          </p:cNvPr>
          <p:cNvSpPr/>
          <p:nvPr/>
        </p:nvSpPr>
        <p:spPr>
          <a:xfrm>
            <a:off x="4114800" y="4038600"/>
            <a:ext cx="324036" cy="288032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E00ED036-5099-4875-A886-FBF662804409}"/>
              </a:ext>
            </a:extLst>
          </p:cNvPr>
          <p:cNvSpPr/>
          <p:nvPr/>
        </p:nvSpPr>
        <p:spPr>
          <a:xfrm>
            <a:off x="66583" y="4555308"/>
            <a:ext cx="324036" cy="288032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B877BA32-051A-452A-A188-76F2F09C3CA1}"/>
              </a:ext>
            </a:extLst>
          </p:cNvPr>
          <p:cNvSpPr/>
          <p:nvPr/>
        </p:nvSpPr>
        <p:spPr>
          <a:xfrm>
            <a:off x="7610382" y="5098473"/>
            <a:ext cx="259000" cy="3114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B877BA32-051A-452A-A188-76F2F09C3CA1}"/>
              </a:ext>
            </a:extLst>
          </p:cNvPr>
          <p:cNvSpPr/>
          <p:nvPr/>
        </p:nvSpPr>
        <p:spPr>
          <a:xfrm>
            <a:off x="7869382" y="5596442"/>
            <a:ext cx="259000" cy="3114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877BA32-051A-452A-A188-76F2F09C3CA1}"/>
              </a:ext>
            </a:extLst>
          </p:cNvPr>
          <p:cNvSpPr/>
          <p:nvPr/>
        </p:nvSpPr>
        <p:spPr>
          <a:xfrm>
            <a:off x="1295400" y="6096000"/>
            <a:ext cx="259000" cy="311478"/>
          </a:xfrm>
          <a:prstGeom prst="ellipse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7010400" y="4607283"/>
            <a:ext cx="1100112" cy="6093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2800">
                <a:solidFill>
                  <a:srgbClr val="FF0000"/>
                </a:solidFill>
                <a:latin typeface="+mj-lt"/>
              </a:rPr>
              <a:t>ươn</a:t>
            </a:r>
            <a:endParaRPr lang="vi-VN" sz="28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662888" y="4114800"/>
            <a:ext cx="1100112" cy="561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2800">
                <a:solidFill>
                  <a:srgbClr val="FF0000"/>
                </a:solidFill>
                <a:latin typeface="+mj-lt"/>
              </a:rPr>
              <a:t>ương</a:t>
            </a:r>
            <a:endParaRPr lang="vi-VN" sz="2800" dirty="0">
              <a:solidFill>
                <a:srgbClr val="FF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44068700"/>
      </p:ext>
    </p:extLst>
  </p:cSld>
  <p:clrMapOvr>
    <a:masterClrMapping/>
  </p:clrMapOvr>
  <p:transition advTm="6645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/>
      <p:bldP spid="2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500416" y="838200"/>
            <a:ext cx="8229600" cy="1143000"/>
          </a:xfrm>
        </p:spPr>
        <p:txBody>
          <a:bodyPr>
            <a:normAutofit/>
          </a:bodyPr>
          <a:lstStyle/>
          <a:p>
            <a:r>
              <a:rPr lang="en-US" sz="3600" b="1">
                <a:solidFill>
                  <a:srgbClr val="0070C0"/>
                </a:solidFill>
              </a:rPr>
              <a:t>Buổi sáng của em </a:t>
            </a:r>
            <a:endParaRPr lang="vi-VN" sz="3600" b="1" dirty="0">
              <a:solidFill>
                <a:srgbClr val="0070C0"/>
              </a:solidFill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828800"/>
            <a:ext cx="8028678" cy="502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" name="Group 9"/>
          <p:cNvGrpSpPr/>
          <p:nvPr/>
        </p:nvGrpSpPr>
        <p:grpSpPr>
          <a:xfrm>
            <a:off x="651614" y="418549"/>
            <a:ext cx="2107474" cy="676519"/>
            <a:chOff x="651614" y="418549"/>
            <a:chExt cx="2107474" cy="676519"/>
          </a:xfrm>
        </p:grpSpPr>
        <p:sp>
          <p:nvSpPr>
            <p:cNvPr id="11" name="Rounded Rectangle 10"/>
            <p:cNvSpPr/>
            <p:nvPr/>
          </p:nvSpPr>
          <p:spPr>
            <a:xfrm>
              <a:off x="886880" y="418549"/>
              <a:ext cx="1872208" cy="676519"/>
            </a:xfrm>
            <a:prstGeom prst="roundRect">
              <a:avLst/>
            </a:prstGeom>
            <a:solidFill>
              <a:srgbClr val="0070C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600" b="1">
                  <a:latin typeface="Arial" panose="020B0604020202020204" pitchFamily="34" charset="0"/>
                  <a:cs typeface="Arial" panose="020B0604020202020204" pitchFamily="34" charset="0"/>
                </a:rPr>
                <a:t>Nói</a:t>
              </a:r>
            </a:p>
          </p:txBody>
        </p:sp>
        <p:sp>
          <p:nvSpPr>
            <p:cNvPr id="13" name="Oval 12"/>
            <p:cNvSpPr/>
            <p:nvPr/>
          </p:nvSpPr>
          <p:spPr>
            <a:xfrm>
              <a:off x="651614" y="504780"/>
              <a:ext cx="648072" cy="504056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36998515"/>
      </p:ext>
    </p:extLst>
  </p:cSld>
  <p:clrMapOvr>
    <a:masterClrMapping/>
  </p:clrMapOvr>
  <p:transition advTm="6645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901FDF2-BADB-4EDD-A6C0-C8076AE344CF}"/>
              </a:ext>
            </a:extLst>
          </p:cNvPr>
          <p:cNvSpPr/>
          <p:nvPr/>
        </p:nvSpPr>
        <p:spPr>
          <a:xfrm>
            <a:off x="1640938" y="1067671"/>
            <a:ext cx="5762796" cy="4103724"/>
          </a:xfrm>
          <a:prstGeom prst="round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514350">
              <a:defRPr/>
            </a:pPr>
            <a:endParaRPr lang="en-US" sz="76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3" name="图片 8">
            <a:extLst>
              <a:ext uri="{FF2B5EF4-FFF2-40B4-BE49-F238E27FC236}">
                <a16:creationId xmlns:a16="http://schemas.microsoft.com/office/drawing/2014/main" id="{DEDA4D4B-8843-4535-99DE-0066A475F06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914400"/>
            <a:ext cx="7181009" cy="4283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ounded Rectangle 3"/>
          <p:cNvSpPr/>
          <p:nvPr/>
        </p:nvSpPr>
        <p:spPr>
          <a:xfrm>
            <a:off x="4412213" y="1238435"/>
            <a:ext cx="1822237" cy="442663"/>
          </a:xfrm>
          <a:prstGeom prst="round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289322">
              <a:defRPr/>
            </a:pPr>
            <a:r>
              <a:rPr lang="en-US" sz="3000" b="1">
                <a:solidFill>
                  <a:prstClr val="white"/>
                </a:solidFill>
                <a:latin typeface="Calibri"/>
                <a:cs typeface="Arial" panose="020B0604020202020204" pitchFamily="34" charset="0"/>
              </a:rPr>
              <a:t>Củng cố</a:t>
            </a:r>
            <a:endParaRPr lang="en-US" sz="3000" b="1" dirty="0">
              <a:solidFill>
                <a:prstClr val="white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5" name="TextBox 7"/>
          <p:cNvSpPr txBox="1">
            <a:spLocks noChangeArrowheads="1"/>
          </p:cNvSpPr>
          <p:nvPr/>
        </p:nvSpPr>
        <p:spPr bwMode="auto">
          <a:xfrm>
            <a:off x="1905000" y="3048000"/>
            <a:ext cx="537102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4400"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 sz="4400"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defTabSz="514350">
              <a:defRPr/>
            </a:pPr>
            <a:r>
              <a:rPr lang="en-US" alt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Con </a:t>
            </a:r>
            <a:r>
              <a:rPr lang="en-US" altLang="en-US" sz="2400" b="1" dirty="0" err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lang="en-US" alt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alt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những</a:t>
            </a:r>
            <a:r>
              <a:rPr lang="en-US" alt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alt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ngữ</a:t>
            </a:r>
            <a:r>
              <a:rPr lang="en-US" alt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ngoài</a:t>
            </a:r>
            <a:r>
              <a:rPr lang="en-US" alt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alt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alt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dirty="0" err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chứa</a:t>
            </a:r>
            <a:r>
              <a:rPr lang="en-US" altLang="en-US" sz="2400" b="1" dirty="0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 err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vần</a:t>
            </a:r>
            <a:r>
              <a:rPr lang="en-US" altLang="en-US" sz="2400" b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en-US" sz="24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ươn, ương </a:t>
            </a:r>
            <a:r>
              <a:rPr lang="en-US" altLang="en-US" sz="2400" b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en-US" altLang="en-US" sz="2400" b="1" dirty="0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8"/>
          <p:cNvSpPr txBox="1">
            <a:spLocks noChangeArrowheads="1"/>
          </p:cNvSpPr>
          <p:nvPr/>
        </p:nvSpPr>
        <p:spPr bwMode="auto">
          <a:xfrm>
            <a:off x="1904998" y="3835935"/>
            <a:ext cx="4886502" cy="830997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4400">
                <a:solidFill>
                  <a:schemeClr val="tx1"/>
                </a:solidFill>
                <a:latin typeface=".VnArial" pitchFamily="34" charset="0"/>
              </a:defRPr>
            </a:lvl1pPr>
            <a:lvl2pPr marL="742950" indent="-285750">
              <a:defRPr sz="4400">
                <a:solidFill>
                  <a:schemeClr val="tx1"/>
                </a:solidFill>
                <a:latin typeface=".VnArial" pitchFamily="34" charset="0"/>
              </a:defRPr>
            </a:lvl2pPr>
            <a:lvl3pPr marL="11430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3pPr>
            <a:lvl4pPr marL="16002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4pPr>
            <a:lvl5pPr marL="2057400" indent="-228600">
              <a:defRPr sz="4400">
                <a:solidFill>
                  <a:schemeClr val="tx1"/>
                </a:solidFill>
                <a:latin typeface=".Vn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.VnArial" pitchFamily="34" charset="0"/>
              </a:defRPr>
            </a:lvl9pPr>
          </a:lstStyle>
          <a:p>
            <a:pPr defTabSz="514350">
              <a:defRPr/>
            </a:pPr>
            <a:r>
              <a:rPr lang="en-US" altLang="en-US" sz="2400" b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Nói câu với một trong những từ ngữ con vừa tìm được</a:t>
            </a:r>
            <a:r>
              <a:rPr lang="vi-VN" altLang="en-US" sz="2400" b="1">
                <a:solidFill>
                  <a:srgbClr val="00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en-US" altLang="en-US" sz="2400" b="1">
              <a:solidFill>
                <a:srgbClr val="0066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48468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0AB5A69-BD9B-4192-904F-7065F7BE6CA6}"/>
              </a:ext>
            </a:extLst>
          </p:cNvPr>
          <p:cNvSpPr txBox="1"/>
          <p:nvPr/>
        </p:nvSpPr>
        <p:spPr>
          <a:xfrm flipH="1">
            <a:off x="2574236" y="2835137"/>
            <a:ext cx="4199780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en-US" sz="4500" b="1" dirty="0">
                <a:solidFill>
                  <a:prstClr val="black"/>
                </a:solidFill>
                <a:latin typeface="UTM Avo" panose="020406030505060202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70962335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99" y="707885"/>
            <a:ext cx="7995923" cy="41490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Rectangle 4"/>
          <p:cNvSpPr/>
          <p:nvPr/>
        </p:nvSpPr>
        <p:spPr>
          <a:xfrm>
            <a:off x="2286000" y="3105837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br>
              <a:rPr lang="vi-VN" dirty="0"/>
            </a:br>
            <a:endParaRPr lang="vi-VN" dirty="0"/>
          </a:p>
        </p:txBody>
      </p:sp>
      <p:sp>
        <p:nvSpPr>
          <p:cNvPr id="19" name="TextBox 18"/>
          <p:cNvSpPr txBox="1"/>
          <p:nvPr/>
        </p:nvSpPr>
        <p:spPr>
          <a:xfrm>
            <a:off x="-149079" y="5120039"/>
            <a:ext cx="92930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Đường tới trường lượn theo sườn đồi.</a:t>
            </a:r>
            <a:endParaRPr lang="vi-VN" sz="32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2737360" y="152400"/>
            <a:ext cx="4070345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4000" b="1" spc="50" err="1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cs typeface="Arial" panose="020B0604020202020204" pitchFamily="34" charset="0"/>
              </a:rPr>
              <a:t>Bài</a:t>
            </a:r>
            <a:r>
              <a:rPr lang="en-US" sz="4000" b="1" spc="5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cs typeface="Arial" panose="020B0604020202020204" pitchFamily="34" charset="0"/>
              </a:rPr>
              <a:t> 73: ươn ương</a:t>
            </a:r>
            <a:endParaRPr lang="en-US" sz="4000" b="1" cap="none" spc="50" dirty="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-149080" y="5120039"/>
            <a:ext cx="92930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</a:t>
            </a:r>
            <a:r>
              <a:rPr lang="en-US" sz="32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ương</a:t>
            </a:r>
            <a:r>
              <a:rPr lang="en-US" sz="3200" b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tới tr</a:t>
            </a:r>
            <a:r>
              <a:rPr lang="en-US" sz="32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ương</a:t>
            </a:r>
            <a:r>
              <a:rPr lang="en-US" sz="3200" b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l</a:t>
            </a:r>
            <a:r>
              <a:rPr lang="en-US" sz="32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ươn</a:t>
            </a:r>
            <a:r>
              <a:rPr lang="en-US" sz="3200" b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theo s</a:t>
            </a:r>
            <a:r>
              <a:rPr lang="en-US" sz="32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ươn</a:t>
            </a:r>
            <a:r>
              <a:rPr lang="en-US" sz="3200" b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đồi.</a:t>
            </a:r>
            <a:endParaRPr lang="vi-VN" sz="3200" dirty="0">
              <a:solidFill>
                <a:srgbClr val="00206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6779370"/>
      </p:ext>
    </p:extLst>
  </p:cSld>
  <p:clrMapOvr>
    <a:masterClrMapping/>
  </p:clrMapOvr>
  <p:transition advTm="6645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1" dur="7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6" grpId="0"/>
      <p:bldP spid="1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339242" y="2362200"/>
            <a:ext cx="2755666" cy="14196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en-US" sz="8625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ươn</a:t>
            </a:r>
            <a:endParaRPr lang="en-US" sz="8625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796357" y="2362200"/>
            <a:ext cx="3368036" cy="14196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en-US" sz="8625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ương</a:t>
            </a:r>
            <a:endParaRPr lang="en-US" sz="8625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5CDB17B-7A5E-4C65-B12D-7FE1541BB995}"/>
              </a:ext>
            </a:extLst>
          </p:cNvPr>
          <p:cNvSpPr txBox="1"/>
          <p:nvPr/>
        </p:nvSpPr>
        <p:spPr>
          <a:xfrm>
            <a:off x="4800600" y="2362200"/>
            <a:ext cx="1894250" cy="14196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685800"/>
            <a:r>
              <a:rPr lang="en-US" sz="8625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ươ</a:t>
            </a:r>
            <a:endParaRPr lang="en-US" sz="8625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64E817B-EEA1-43A7-94A3-55F05BD8ED62}"/>
              </a:ext>
            </a:extLst>
          </p:cNvPr>
          <p:cNvSpPr txBox="1"/>
          <p:nvPr/>
        </p:nvSpPr>
        <p:spPr>
          <a:xfrm>
            <a:off x="1344289" y="2362200"/>
            <a:ext cx="1894250" cy="14196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685800"/>
            <a:r>
              <a:rPr lang="en-US" sz="8625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ươ</a:t>
            </a:r>
            <a:endParaRPr lang="en-US" sz="8625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286B5E2-C171-44A9-AE5C-67D72E499036}"/>
              </a:ext>
            </a:extLst>
          </p:cNvPr>
          <p:cNvSpPr txBox="1"/>
          <p:nvPr/>
        </p:nvSpPr>
        <p:spPr>
          <a:xfrm>
            <a:off x="2790938" y="2362200"/>
            <a:ext cx="851078" cy="14196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en-US" sz="8625" dirty="0" err="1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</a:t>
            </a:r>
            <a:endParaRPr lang="en-US" sz="8625" dirty="0">
              <a:solidFill>
                <a:srgbClr val="00B05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790CEDD-F2B6-492C-9A3A-721D4F3D8B19}"/>
              </a:ext>
            </a:extLst>
          </p:cNvPr>
          <p:cNvSpPr txBox="1"/>
          <p:nvPr/>
        </p:nvSpPr>
        <p:spPr>
          <a:xfrm>
            <a:off x="6248400" y="2362200"/>
            <a:ext cx="1623931" cy="14196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en-US" sz="8625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</a:t>
            </a:r>
            <a:endParaRPr lang="en-US" sz="8625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609600" y="533400"/>
            <a:ext cx="1580606" cy="507389"/>
            <a:chOff x="764101" y="401324"/>
            <a:chExt cx="2107474" cy="676519"/>
          </a:xfrm>
        </p:grpSpPr>
        <p:sp>
          <p:nvSpPr>
            <p:cNvPr id="8" name="Rounded Rectangle 7"/>
            <p:cNvSpPr/>
            <p:nvPr/>
          </p:nvSpPr>
          <p:spPr>
            <a:xfrm>
              <a:off x="999368" y="401324"/>
              <a:ext cx="1872207" cy="676519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b="1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Đọc</a:t>
              </a:r>
            </a:p>
          </p:txBody>
        </p:sp>
        <p:sp>
          <p:nvSpPr>
            <p:cNvPr id="9" name="Oval 8"/>
            <p:cNvSpPr/>
            <p:nvPr/>
          </p:nvSpPr>
          <p:spPr>
            <a:xfrm>
              <a:off x="764101" y="487555"/>
              <a:ext cx="648072" cy="504056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400" b="1">
                  <a:solidFill>
                    <a:prstClr val="black">
                      <a:lumMod val="95000"/>
                      <a:lumOff val="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97389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/>
      <p:bldP spid="6" grpId="0"/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Table 2">
            <a:extLst>
              <a:ext uri="{FF2B5EF4-FFF2-40B4-BE49-F238E27FC236}">
                <a16:creationId xmlns:a16="http://schemas.microsoft.com/office/drawing/2014/main" id="{FFA2FDFD-9997-4164-927F-17F6F152C3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6746471"/>
              </p:ext>
            </p:extLst>
          </p:nvPr>
        </p:nvGraphicFramePr>
        <p:xfrm>
          <a:off x="2971800" y="1350812"/>
          <a:ext cx="3175554" cy="15899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87777">
                  <a:extLst>
                    <a:ext uri="{9D8B030D-6E8A-4147-A177-3AD203B41FA5}">
                      <a16:colId xmlns:a16="http://schemas.microsoft.com/office/drawing/2014/main" val="3908109760"/>
                    </a:ext>
                  </a:extLst>
                </a:gridCol>
                <a:gridCol w="1587777">
                  <a:extLst>
                    <a:ext uri="{9D8B030D-6E8A-4147-A177-3AD203B41FA5}">
                      <a16:colId xmlns:a16="http://schemas.microsoft.com/office/drawing/2014/main" val="1780204739"/>
                    </a:ext>
                  </a:extLst>
                </a:gridCol>
              </a:tblGrid>
              <a:tr h="794972">
                <a:tc>
                  <a:txBody>
                    <a:bodyPr/>
                    <a:lstStyle/>
                    <a:p>
                      <a:pPr algn="ctr"/>
                      <a:r>
                        <a:rPr lang="en-US" sz="4000" b="0" dirty="0">
                          <a:solidFill>
                            <a:schemeClr val="tx1"/>
                          </a:solidFill>
                          <a:latin typeface="UTM Avo" panose="02040603050506020204" pitchFamily="18" charset="0"/>
                        </a:rPr>
                        <a:t>l</a:t>
                      </a: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0">
                          <a:solidFill>
                            <a:srgbClr val="FF0000"/>
                          </a:solidFill>
                          <a:latin typeface="UTM Avo" panose="02040603050506020204" pitchFamily="18" charset="0"/>
                        </a:rPr>
                        <a:t>ươn</a:t>
                      </a:r>
                      <a:endParaRPr lang="en-US" sz="4000" b="0" dirty="0">
                        <a:solidFill>
                          <a:srgbClr val="FF0000"/>
                        </a:solidFill>
                        <a:latin typeface="UTM Avo" panose="02040603050506020204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7979030"/>
                  </a:ext>
                </a:extLst>
              </a:tr>
              <a:tr h="794972">
                <a:tc gridSpan="2">
                  <a:txBody>
                    <a:bodyPr/>
                    <a:lstStyle/>
                    <a:p>
                      <a:pPr algn="ctr"/>
                      <a:r>
                        <a:rPr lang="en-US" sz="4000" b="0">
                          <a:solidFill>
                            <a:schemeClr val="tx1"/>
                          </a:solidFill>
                          <a:latin typeface="UTM Avo" panose="02040603050506020204" pitchFamily="18" charset="0"/>
                        </a:rPr>
                        <a:t>l</a:t>
                      </a:r>
                      <a:r>
                        <a:rPr lang="en-US" sz="4000" b="0">
                          <a:solidFill>
                            <a:srgbClr val="FF0000"/>
                          </a:solidFill>
                          <a:latin typeface="UTM Avo" panose="02040603050506020204" pitchFamily="18" charset="0"/>
                        </a:rPr>
                        <a:t>ượn</a:t>
                      </a:r>
                      <a:endParaRPr lang="en-US" sz="4000" b="0" dirty="0">
                        <a:solidFill>
                          <a:srgbClr val="FF0000"/>
                        </a:solidFill>
                        <a:latin typeface="UTM Avo" panose="02040603050506020204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2925745"/>
                  </a:ext>
                </a:extLst>
              </a:tr>
            </a:tbl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id="{72D4EBFC-05C6-4F49-A75C-5D380E1EAD3F}"/>
              </a:ext>
            </a:extLst>
          </p:cNvPr>
          <p:cNvSpPr txBox="1"/>
          <p:nvPr/>
        </p:nvSpPr>
        <p:spPr>
          <a:xfrm>
            <a:off x="838201" y="3160887"/>
            <a:ext cx="7924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00"/>
              <a:t>lươn      rướn      sườn      vượn</a:t>
            </a:r>
            <a:endParaRPr lang="en-US" sz="40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5640E-E081-4EC6-B130-D20259A66995}"/>
              </a:ext>
            </a:extLst>
          </p:cNvPr>
          <p:cNvSpPr txBox="1"/>
          <p:nvPr/>
        </p:nvSpPr>
        <p:spPr>
          <a:xfrm>
            <a:off x="2514601" y="381000"/>
            <a:ext cx="4572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solidFill>
                  <a:srgbClr val="E52D56"/>
                </a:solidFill>
                <a:ea typeface="Arial-Rounded" panose="020B0500000000000000" pitchFamily="34" charset="0"/>
                <a:cs typeface="Arial-Rounded" panose="020B0500000000000000" pitchFamily="34" charset="0"/>
              </a:rPr>
              <a:t>ư</a:t>
            </a:r>
            <a:r>
              <a:rPr lang="en-GB" sz="4800">
                <a:solidFill>
                  <a:srgbClr val="E52D56"/>
                </a:solidFill>
                <a:ea typeface="Arial-Rounded" panose="020B0500000000000000" pitchFamily="34" charset="0"/>
                <a:cs typeface="Arial-Rounded" panose="020B0500000000000000" pitchFamily="34" charset="0"/>
              </a:rPr>
              <a:t>ơn </a:t>
            </a:r>
            <a:r>
              <a:rPr lang="en-GB" sz="4800" dirty="0">
                <a:solidFill>
                  <a:srgbClr val="E52D56"/>
                </a:solidFill>
                <a:ea typeface="Arial-Rounded" panose="020B0500000000000000" pitchFamily="34" charset="0"/>
                <a:cs typeface="Arial-Rounded" panose="020B0500000000000000" pitchFamily="34" charset="0"/>
              </a:rPr>
              <a:t>	</a:t>
            </a:r>
            <a:r>
              <a:rPr lang="en-GB" sz="4800">
                <a:solidFill>
                  <a:srgbClr val="E52D56"/>
                </a:solidFill>
                <a:ea typeface="Arial-Rounded" panose="020B0500000000000000" pitchFamily="34" charset="0"/>
                <a:cs typeface="Arial-Rounded" panose="020B0500000000000000" pitchFamily="34" charset="0"/>
              </a:rPr>
              <a:t>	ương</a:t>
            </a:r>
            <a:endParaRPr lang="en-US" sz="500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2D4EBFC-05C6-4F49-A75C-5D380E1EAD3F}"/>
              </a:ext>
            </a:extLst>
          </p:cNvPr>
          <p:cNvSpPr txBox="1"/>
          <p:nvPr/>
        </p:nvSpPr>
        <p:spPr>
          <a:xfrm>
            <a:off x="533400" y="4401299"/>
            <a:ext cx="83057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00"/>
              <a:t>hướng   phượng    sương    tưởng</a:t>
            </a:r>
            <a:endParaRPr lang="en-US" sz="400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2D4EBFC-05C6-4F49-A75C-5D380E1EAD3F}"/>
              </a:ext>
            </a:extLst>
          </p:cNvPr>
          <p:cNvSpPr txBox="1"/>
          <p:nvPr/>
        </p:nvSpPr>
        <p:spPr>
          <a:xfrm>
            <a:off x="838201" y="3160886"/>
            <a:ext cx="7924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00"/>
              <a:t>l</a:t>
            </a:r>
            <a:r>
              <a:rPr lang="en-US" sz="4000">
                <a:solidFill>
                  <a:srgbClr val="FF0000"/>
                </a:solidFill>
              </a:rPr>
              <a:t>ươn</a:t>
            </a:r>
            <a:r>
              <a:rPr lang="en-US" sz="4000"/>
              <a:t>      r</a:t>
            </a:r>
            <a:r>
              <a:rPr lang="en-US" sz="4000">
                <a:solidFill>
                  <a:srgbClr val="FF0000"/>
                </a:solidFill>
              </a:rPr>
              <a:t>ươn</a:t>
            </a:r>
            <a:r>
              <a:rPr lang="en-US" sz="4000"/>
              <a:t>      s</a:t>
            </a:r>
            <a:r>
              <a:rPr lang="en-US" sz="4000">
                <a:solidFill>
                  <a:srgbClr val="FF0000"/>
                </a:solidFill>
              </a:rPr>
              <a:t>ươn</a:t>
            </a:r>
            <a:r>
              <a:rPr lang="en-US" sz="4000"/>
              <a:t>      </a:t>
            </a:r>
            <a:r>
              <a:rPr lang="en-US" sz="4000">
                <a:solidFill>
                  <a:schemeClr val="tx1">
                    <a:lumMod val="85000"/>
                    <a:lumOff val="15000"/>
                  </a:schemeClr>
                </a:solidFill>
              </a:rPr>
              <a:t>v</a:t>
            </a:r>
            <a:r>
              <a:rPr lang="en-US" sz="4000">
                <a:solidFill>
                  <a:srgbClr val="FF0000"/>
                </a:solidFill>
              </a:rPr>
              <a:t>ươn</a:t>
            </a:r>
            <a:endParaRPr lang="en-US" sz="4000" dirty="0">
              <a:solidFill>
                <a:srgbClr val="FF0000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2D4EBFC-05C6-4F49-A75C-5D380E1EAD3F}"/>
              </a:ext>
            </a:extLst>
          </p:cNvPr>
          <p:cNvSpPr txBox="1"/>
          <p:nvPr/>
        </p:nvSpPr>
        <p:spPr>
          <a:xfrm>
            <a:off x="533400" y="4401299"/>
            <a:ext cx="83057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00"/>
              <a:t>h</a:t>
            </a:r>
            <a:r>
              <a:rPr lang="en-US" sz="4000">
                <a:solidFill>
                  <a:srgbClr val="FF0000"/>
                </a:solidFill>
              </a:rPr>
              <a:t>ương</a:t>
            </a:r>
            <a:r>
              <a:rPr lang="en-US" sz="4000"/>
              <a:t>   ph</a:t>
            </a:r>
            <a:r>
              <a:rPr lang="en-US" sz="4000">
                <a:solidFill>
                  <a:srgbClr val="FF0000"/>
                </a:solidFill>
              </a:rPr>
              <a:t>ương</a:t>
            </a:r>
            <a:r>
              <a:rPr lang="en-US" sz="4000"/>
              <a:t>    s</a:t>
            </a:r>
            <a:r>
              <a:rPr lang="en-US" sz="4000">
                <a:solidFill>
                  <a:srgbClr val="FF0000"/>
                </a:solidFill>
              </a:rPr>
              <a:t>ương</a:t>
            </a:r>
            <a:r>
              <a:rPr lang="en-US" sz="4000"/>
              <a:t>    t</a:t>
            </a:r>
            <a:r>
              <a:rPr lang="en-US" sz="4000">
                <a:solidFill>
                  <a:srgbClr val="FF0000"/>
                </a:solidFill>
              </a:rPr>
              <a:t>ương</a:t>
            </a:r>
            <a:endParaRPr lang="en-US" sz="40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6436204"/>
      </p:ext>
    </p:extLst>
  </p:cSld>
  <p:clrMapOvr>
    <a:masterClrMapping/>
  </p:clrMapOvr>
  <p:transition advTm="6645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31" grpId="0"/>
      <p:bldP spid="34" grpId="0"/>
      <p:bldP spid="3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ounded Rectangle 11"/>
          <p:cNvSpPr/>
          <p:nvPr/>
        </p:nvSpPr>
        <p:spPr bwMode="auto">
          <a:xfrm>
            <a:off x="609600" y="5029200"/>
            <a:ext cx="2362200" cy="609600"/>
          </a:xfrm>
          <a:prstGeom prst="roundRect">
            <a:avLst/>
          </a:prstGeom>
          <a:noFill/>
          <a:ln w="28575" cap="flat" cmpd="sng" algn="ctr">
            <a:solidFill>
              <a:srgbClr val="00CC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800" b="1" err="1">
                <a:solidFill>
                  <a:srgbClr val="006600"/>
                </a:solidFill>
                <a:latin typeface="+mj-lt"/>
              </a:rPr>
              <a:t>khu</a:t>
            </a:r>
            <a:r>
              <a:rPr lang="en-US" sz="2800" b="1">
                <a:solidFill>
                  <a:srgbClr val="006600"/>
                </a:solidFill>
                <a:latin typeface="+mj-lt"/>
              </a:rPr>
              <a:t> vườn</a:t>
            </a:r>
            <a:endParaRPr kumimoji="0" lang="vi-VN" sz="2800" b="1" i="0" u="none" strike="noStrike" cap="none" normalizeH="0" baseline="0" dirty="0">
              <a:ln>
                <a:noFill/>
              </a:ln>
              <a:solidFill>
                <a:srgbClr val="006600"/>
              </a:solidFill>
              <a:effectLst/>
              <a:latin typeface="+mj-lt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3326681" y="5040713"/>
            <a:ext cx="2362200" cy="609600"/>
          </a:xfrm>
          <a:prstGeom prst="roundRect">
            <a:avLst/>
          </a:prstGeom>
          <a:noFill/>
          <a:ln w="28575" cap="flat" cmpd="sng" algn="ctr">
            <a:solidFill>
              <a:srgbClr val="00CC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800" b="1">
                <a:solidFill>
                  <a:srgbClr val="006600"/>
                </a:solidFill>
                <a:latin typeface="+mj-lt"/>
              </a:rPr>
              <a:t>Hạt sương</a:t>
            </a:r>
            <a:endParaRPr kumimoji="0" lang="vi-VN" sz="2800" b="1" i="0" u="none" strike="noStrike" cap="none" normalizeH="0" baseline="0" dirty="0">
              <a:ln>
                <a:noFill/>
              </a:ln>
              <a:solidFill>
                <a:srgbClr val="006600"/>
              </a:solidFill>
              <a:effectLst/>
              <a:latin typeface="+mj-lt"/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6125864" y="5018564"/>
            <a:ext cx="2362200" cy="609600"/>
          </a:xfrm>
          <a:prstGeom prst="roundRect">
            <a:avLst/>
          </a:prstGeom>
          <a:noFill/>
          <a:ln w="28575" cap="flat" cmpd="sng" algn="ctr">
            <a:solidFill>
              <a:srgbClr val="00CC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800" b="1">
                <a:solidFill>
                  <a:srgbClr val="006600"/>
                </a:solidFill>
                <a:latin typeface="+mj-lt"/>
              </a:rPr>
              <a:t>Con đường</a:t>
            </a:r>
            <a:endParaRPr kumimoji="0" lang="vi-VN" sz="2800" b="1" i="0" u="none" strike="noStrike" cap="none" normalizeH="0" baseline="0" dirty="0">
              <a:ln>
                <a:noFill/>
              </a:ln>
              <a:solidFill>
                <a:srgbClr val="006600"/>
              </a:solidFill>
              <a:effectLst/>
              <a:latin typeface="+mj-lt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055531" y="377938"/>
            <a:ext cx="5303055" cy="86177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5000" b="1">
                <a:solidFill>
                  <a:srgbClr val="008000"/>
                </a:solidFill>
                <a:latin typeface="+mj-lt"/>
              </a:rPr>
              <a:t>Nối chữ với hình</a:t>
            </a:r>
            <a:endParaRPr lang="vi-VN" sz="5000" b="1" dirty="0">
              <a:solidFill>
                <a:srgbClr val="008000"/>
              </a:solidFill>
              <a:latin typeface="+mj-lt"/>
            </a:endParaRPr>
          </a:p>
        </p:txBody>
      </p:sp>
      <p:cxnSp>
        <p:nvCxnSpPr>
          <p:cNvPr id="9" name="Straight Connector 8"/>
          <p:cNvCxnSpPr>
            <a:stCxn id="12" idx="0"/>
          </p:cNvCxnSpPr>
          <p:nvPr/>
        </p:nvCxnSpPr>
        <p:spPr bwMode="auto">
          <a:xfrm flipV="1">
            <a:off x="1790700" y="3542563"/>
            <a:ext cx="5832718" cy="1486639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" name="Straight Connector 17"/>
          <p:cNvCxnSpPr>
            <a:stCxn id="13" idx="0"/>
          </p:cNvCxnSpPr>
          <p:nvPr/>
        </p:nvCxnSpPr>
        <p:spPr bwMode="auto">
          <a:xfrm flipH="1" flipV="1">
            <a:off x="1577809" y="3561957"/>
            <a:ext cx="2929973" cy="1478756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" name="Straight Connector 19"/>
          <p:cNvCxnSpPr/>
          <p:nvPr/>
        </p:nvCxnSpPr>
        <p:spPr bwMode="auto">
          <a:xfrm flipH="1" flipV="1">
            <a:off x="4651618" y="3542561"/>
            <a:ext cx="2888456" cy="1455108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741" y="1657914"/>
            <a:ext cx="2726301" cy="1901272"/>
          </a:xfrm>
          <a:prstGeom prst="roundRect">
            <a:avLst>
              <a:gd name="adj" fmla="val 16667"/>
            </a:avLst>
          </a:prstGeom>
          <a:ln>
            <a:solidFill>
              <a:srgbClr val="0000FF"/>
            </a:solidFill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5500" y="1657914"/>
            <a:ext cx="2682927" cy="1862334"/>
          </a:xfrm>
          <a:prstGeom prst="roundRect">
            <a:avLst>
              <a:gd name="adj" fmla="val 16667"/>
            </a:avLst>
          </a:prstGeom>
          <a:ln>
            <a:solidFill>
              <a:srgbClr val="0000FF"/>
            </a:solidFill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7485" y="1674539"/>
            <a:ext cx="2682927" cy="1868022"/>
          </a:xfrm>
          <a:prstGeom prst="roundRect">
            <a:avLst>
              <a:gd name="adj" fmla="val 16667"/>
            </a:avLst>
          </a:prstGeom>
          <a:ln>
            <a:solidFill>
              <a:srgbClr val="0000FF"/>
            </a:solidFill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2726826325"/>
      </p:ext>
    </p:extLst>
  </p:cSld>
  <p:clrMapOvr>
    <a:masterClrMapping/>
  </p:clrMapOvr>
  <p:transition advTm="6645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Table 2">
            <a:extLst>
              <a:ext uri="{FF2B5EF4-FFF2-40B4-BE49-F238E27FC236}">
                <a16:creationId xmlns:a16="http://schemas.microsoft.com/office/drawing/2014/main" id="{FFA2FDFD-9997-4164-927F-17F6F152C3F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4040576"/>
              </p:ext>
            </p:extLst>
          </p:nvPr>
        </p:nvGraphicFramePr>
        <p:xfrm>
          <a:off x="3048000" y="1216615"/>
          <a:ext cx="3175554" cy="15899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87777">
                  <a:extLst>
                    <a:ext uri="{9D8B030D-6E8A-4147-A177-3AD203B41FA5}">
                      <a16:colId xmlns:a16="http://schemas.microsoft.com/office/drawing/2014/main" val="3908109760"/>
                    </a:ext>
                  </a:extLst>
                </a:gridCol>
                <a:gridCol w="1587777">
                  <a:extLst>
                    <a:ext uri="{9D8B030D-6E8A-4147-A177-3AD203B41FA5}">
                      <a16:colId xmlns:a16="http://schemas.microsoft.com/office/drawing/2014/main" val="1780204739"/>
                    </a:ext>
                  </a:extLst>
                </a:gridCol>
              </a:tblGrid>
              <a:tr h="794972">
                <a:tc>
                  <a:txBody>
                    <a:bodyPr/>
                    <a:lstStyle/>
                    <a:p>
                      <a:pPr algn="ctr"/>
                      <a:r>
                        <a:rPr lang="en-US" sz="4000" b="0" dirty="0">
                          <a:solidFill>
                            <a:schemeClr val="tx1"/>
                          </a:solidFill>
                          <a:latin typeface="UTM Avo" panose="02040603050506020204" pitchFamily="18" charset="0"/>
                        </a:rPr>
                        <a:t>l</a:t>
                      </a: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0">
                          <a:solidFill>
                            <a:srgbClr val="FF0000"/>
                          </a:solidFill>
                          <a:latin typeface="UTM Avo" panose="02040603050506020204" pitchFamily="18" charset="0"/>
                        </a:rPr>
                        <a:t>ươn</a:t>
                      </a:r>
                      <a:endParaRPr lang="en-US" sz="4000" b="0" dirty="0">
                        <a:solidFill>
                          <a:srgbClr val="FF0000"/>
                        </a:solidFill>
                        <a:latin typeface="UTM Avo" panose="02040603050506020204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7979030"/>
                  </a:ext>
                </a:extLst>
              </a:tr>
              <a:tr h="794972">
                <a:tc gridSpan="2">
                  <a:txBody>
                    <a:bodyPr/>
                    <a:lstStyle/>
                    <a:p>
                      <a:pPr algn="ctr"/>
                      <a:r>
                        <a:rPr lang="en-US" sz="4000" b="0">
                          <a:solidFill>
                            <a:schemeClr val="tx1"/>
                          </a:solidFill>
                          <a:latin typeface="UTM Avo" panose="02040603050506020204" pitchFamily="18" charset="0"/>
                        </a:rPr>
                        <a:t>l</a:t>
                      </a:r>
                      <a:r>
                        <a:rPr lang="en-US" sz="4000" b="0">
                          <a:solidFill>
                            <a:srgbClr val="FF0000"/>
                          </a:solidFill>
                          <a:latin typeface="UTM Avo" panose="02040603050506020204" pitchFamily="18" charset="0"/>
                        </a:rPr>
                        <a:t>ượn</a:t>
                      </a:r>
                      <a:endParaRPr lang="en-US" sz="4000" b="0" dirty="0">
                        <a:solidFill>
                          <a:srgbClr val="FF0000"/>
                        </a:solidFill>
                        <a:latin typeface="UTM Avo" panose="02040603050506020204" pitchFamily="18" charset="0"/>
                      </a:endParaRPr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2925745"/>
                  </a:ext>
                </a:extLst>
              </a:tr>
            </a:tbl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72D4EBFC-05C6-4F49-A75C-5D380E1EAD3F}"/>
              </a:ext>
            </a:extLst>
          </p:cNvPr>
          <p:cNvSpPr txBox="1"/>
          <p:nvPr/>
        </p:nvSpPr>
        <p:spPr>
          <a:xfrm>
            <a:off x="838201" y="2895600"/>
            <a:ext cx="7924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00"/>
              <a:t>lươn      rướn      sườn      vượn</a:t>
            </a:r>
            <a:endParaRPr lang="en-US" sz="40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EC5640E-E081-4EC6-B130-D20259A66995}"/>
              </a:ext>
            </a:extLst>
          </p:cNvPr>
          <p:cNvSpPr txBox="1"/>
          <p:nvPr/>
        </p:nvSpPr>
        <p:spPr>
          <a:xfrm>
            <a:off x="2514601" y="381000"/>
            <a:ext cx="4572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solidFill>
                  <a:srgbClr val="E52D56"/>
                </a:solidFill>
                <a:ea typeface="Arial-Rounded" panose="020B0500000000000000" pitchFamily="34" charset="0"/>
                <a:cs typeface="Arial-Rounded" panose="020B0500000000000000" pitchFamily="34" charset="0"/>
              </a:rPr>
              <a:t>ư</a:t>
            </a:r>
            <a:r>
              <a:rPr lang="en-GB" sz="4800">
                <a:solidFill>
                  <a:srgbClr val="E52D56"/>
                </a:solidFill>
                <a:ea typeface="Arial-Rounded" panose="020B0500000000000000" pitchFamily="34" charset="0"/>
                <a:cs typeface="Arial-Rounded" panose="020B0500000000000000" pitchFamily="34" charset="0"/>
              </a:rPr>
              <a:t>ơn </a:t>
            </a:r>
            <a:r>
              <a:rPr lang="en-GB" sz="4800" dirty="0">
                <a:solidFill>
                  <a:srgbClr val="E52D56"/>
                </a:solidFill>
                <a:ea typeface="Arial-Rounded" panose="020B0500000000000000" pitchFamily="34" charset="0"/>
                <a:cs typeface="Arial-Rounded" panose="020B0500000000000000" pitchFamily="34" charset="0"/>
              </a:rPr>
              <a:t>	</a:t>
            </a:r>
            <a:r>
              <a:rPr lang="en-GB" sz="4800">
                <a:solidFill>
                  <a:srgbClr val="E52D56"/>
                </a:solidFill>
                <a:ea typeface="Arial-Rounded" panose="020B0500000000000000" pitchFamily="34" charset="0"/>
                <a:cs typeface="Arial-Rounded" panose="020B0500000000000000" pitchFamily="34" charset="0"/>
              </a:rPr>
              <a:t>	ương</a:t>
            </a:r>
            <a:endParaRPr lang="en-US" sz="500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2D4EBFC-05C6-4F49-A75C-5D380E1EAD3F}"/>
              </a:ext>
            </a:extLst>
          </p:cNvPr>
          <p:cNvSpPr txBox="1"/>
          <p:nvPr/>
        </p:nvSpPr>
        <p:spPr>
          <a:xfrm>
            <a:off x="647701" y="3902027"/>
            <a:ext cx="8305799" cy="9015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000"/>
              <a:t>hướng   phượng    sương    tưởng</a:t>
            </a:r>
            <a:endParaRPr lang="en-US" sz="4000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E27833D-351B-4B7C-82DB-B6813883806F}"/>
              </a:ext>
            </a:extLst>
          </p:cNvPr>
          <p:cNvSpPr txBox="1"/>
          <p:nvPr/>
        </p:nvSpPr>
        <p:spPr>
          <a:xfrm>
            <a:off x="684646" y="5190836"/>
            <a:ext cx="26245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59C030"/>
                </a:solidFill>
              </a:rPr>
              <a:t>khu vườn</a:t>
            </a:r>
            <a:endParaRPr lang="en-US" sz="3600" dirty="0">
              <a:solidFill>
                <a:srgbClr val="59C030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A4755EA-B5ED-4E85-A48D-9D4EDC2E1E3B}"/>
              </a:ext>
            </a:extLst>
          </p:cNvPr>
          <p:cNvSpPr txBox="1"/>
          <p:nvPr/>
        </p:nvSpPr>
        <p:spPr>
          <a:xfrm>
            <a:off x="3413335" y="5172952"/>
            <a:ext cx="2606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59C030"/>
                </a:solidFill>
              </a:rPr>
              <a:t>hạt sương</a:t>
            </a:r>
            <a:endParaRPr lang="en-US" sz="3600" dirty="0">
              <a:solidFill>
                <a:srgbClr val="59C030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A8717D6-4D2C-4BD2-B82E-81A03A2DCA40}"/>
              </a:ext>
            </a:extLst>
          </p:cNvPr>
          <p:cNvSpPr txBox="1"/>
          <p:nvPr/>
        </p:nvSpPr>
        <p:spPr>
          <a:xfrm>
            <a:off x="5982630" y="5172952"/>
            <a:ext cx="3276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>
                <a:solidFill>
                  <a:srgbClr val="59C030"/>
                </a:solidFill>
              </a:rPr>
              <a:t>con đường</a:t>
            </a:r>
            <a:endParaRPr lang="en-US" sz="3600" dirty="0">
              <a:solidFill>
                <a:srgbClr val="59C03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0274"/>
      </p:ext>
    </p:extLst>
  </p:cSld>
  <p:clrMapOvr>
    <a:masterClrMapping/>
  </p:clrMapOvr>
  <p:transition advTm="6645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CF60F1C1-3DAF-4E2D-99B7-10B4B3FD4050}"/>
              </a:ext>
            </a:extLst>
          </p:cNvPr>
          <p:cNvGrpSpPr/>
          <p:nvPr/>
        </p:nvGrpSpPr>
        <p:grpSpPr>
          <a:xfrm>
            <a:off x="990600" y="685800"/>
            <a:ext cx="6924988" cy="5020355"/>
            <a:chOff x="0" y="0"/>
            <a:chExt cx="12191999" cy="6858000"/>
          </a:xfrm>
        </p:grpSpPr>
        <p:pic>
          <p:nvPicPr>
            <p:cNvPr id="7" name="Picture 2" descr="Blank chalkboard and four happy kids Royalty Free Vector">
              <a:extLst>
                <a:ext uri="{FF2B5EF4-FFF2-40B4-BE49-F238E27FC236}">
                  <a16:creationId xmlns:a16="http://schemas.microsoft.com/office/drawing/2014/main" id="{A4D3076C-574D-4BAF-865D-3E0C4490BDE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0532"/>
            <a:stretch/>
          </p:blipFill>
          <p:spPr bwMode="auto">
            <a:xfrm>
              <a:off x="0" y="0"/>
              <a:ext cx="12191999" cy="6858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90C3655-4CF0-42AB-B3A5-17B50669B1A2}"/>
                </a:ext>
              </a:extLst>
            </p:cNvPr>
            <p:cNvSpPr txBox="1"/>
            <p:nvPr/>
          </p:nvSpPr>
          <p:spPr>
            <a:xfrm flipH="1">
              <a:off x="3424807" y="2107097"/>
              <a:ext cx="6033988" cy="1179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514350">
                <a:defRPr/>
              </a:pPr>
              <a:r>
                <a:rPr lang="en-US" sz="3713" b="1" dirty="0" err="1">
                  <a:solidFill>
                    <a:prstClr val="white"/>
                  </a:solidFill>
                  <a:latin typeface="Arial-SGK-TV" pitchFamily="2" charset="0"/>
                  <a:cs typeface="Arial-SGK-TV" pitchFamily="2" charset="0"/>
                </a:rPr>
                <a:t>Viết</a:t>
              </a:r>
              <a:r>
                <a:rPr lang="en-US" sz="3713" b="1" dirty="0">
                  <a:solidFill>
                    <a:prstClr val="white"/>
                  </a:solidFill>
                  <a:latin typeface="Arial-SGK-TV" pitchFamily="2" charset="0"/>
                  <a:cs typeface="Arial-SGK-TV" pitchFamily="2" charset="0"/>
                </a:rPr>
                <a:t> </a:t>
              </a:r>
              <a:r>
                <a:rPr lang="en-US" sz="3713" b="1" dirty="0" err="1">
                  <a:solidFill>
                    <a:prstClr val="white"/>
                  </a:solidFill>
                  <a:latin typeface="Arial-SGK-TV" pitchFamily="2" charset="0"/>
                  <a:cs typeface="Arial-SGK-TV" pitchFamily="2" charset="0"/>
                </a:rPr>
                <a:t>bảng</a:t>
              </a:r>
              <a:r>
                <a:rPr lang="en-US" sz="3713" b="1" dirty="0">
                  <a:solidFill>
                    <a:prstClr val="white"/>
                  </a:solidFill>
                  <a:latin typeface="Arial-SGK-TV" pitchFamily="2" charset="0"/>
                  <a:cs typeface="Arial-SGK-TV" pitchFamily="2" charset="0"/>
                </a:rPr>
                <a:t> con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4194877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85081" y="609600"/>
            <a:ext cx="1580606" cy="507389"/>
            <a:chOff x="618293" y="1165780"/>
            <a:chExt cx="1580606" cy="507389"/>
          </a:xfrm>
        </p:grpSpPr>
        <p:sp>
          <p:nvSpPr>
            <p:cNvPr id="7" name="Rounded Rectangle 6"/>
            <p:cNvSpPr/>
            <p:nvPr/>
          </p:nvSpPr>
          <p:spPr>
            <a:xfrm>
              <a:off x="794743" y="1165780"/>
              <a:ext cx="1404156" cy="507389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700" b="1">
                  <a:solidFill>
                    <a:prstClr val="whit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Viết</a:t>
              </a:r>
            </a:p>
          </p:txBody>
        </p:sp>
        <p:sp>
          <p:nvSpPr>
            <p:cNvPr id="8" name="Oval 7"/>
            <p:cNvSpPr/>
            <p:nvPr/>
          </p:nvSpPr>
          <p:spPr>
            <a:xfrm>
              <a:off x="618293" y="1230453"/>
              <a:ext cx="486054" cy="378042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/>
              <a:r>
                <a:rPr lang="en-US" sz="2400" b="1">
                  <a:solidFill>
                    <a:prstClr val="black">
                      <a:lumMod val="95000"/>
                      <a:lumOff val="5000"/>
                    </a:prst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" y="2133600"/>
            <a:ext cx="7729121" cy="266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562803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MMPROD_UIDATA" val="&lt;database version=&quot;11.0&quot;&gt;&lt;object type=&quot;1&quot; unique_id=&quot;10001&quot;&gt;&lt;object type=&quot;2&quot; unique_id=&quot;10002&quot;&gt;&lt;object type=&quot;3&quot; unique_id=&quot;439460&quot;&gt;&lt;property id=&quot;20148&quot; value=&quot;5&quot;/&gt;&lt;property id=&quot;20300&quot; value=&quot;Slide 1&quot;/&gt;&lt;property id=&quot;20307&quot; value=&quot;385&quot;/&gt;&lt;/object&gt;&lt;object type=&quot;3&quot; unique_id=&quot;439461&quot;&gt;&lt;property id=&quot;20148&quot; value=&quot;5&quot;/&gt;&lt;property id=&quot;20300&quot; value=&quot;Slide 4&quot;/&gt;&lt;property id=&quot;20307&quot; value=&quot;411&quot;/&gt;&lt;/object&gt;&lt;object type=&quot;3&quot; unique_id=&quot;439462&quot;&gt;&lt;property id=&quot;20148&quot; value=&quot;5&quot;/&gt;&lt;property id=&quot;20300&quot; value=&quot;Slide 5 - &amp;quot;&amp;amp;#x09;&amp;amp;#x09;öôn&amp;amp;#x09;&amp;amp;#x09;öông&amp;quot;&quot;/&gt;&lt;property id=&quot;20307&quot; value=&quot;410&quot;/&gt;&lt;/object&gt;&lt;object type=&quot;3&quot; unique_id=&quot;439463&quot;&gt;&lt;property id=&quot;20148&quot; value=&quot;5&quot;/&gt;&lt;property id=&quot;20300&quot; value=&quot;Slide 6&quot;/&gt;&lt;property id=&quot;20307&quot; value=&quot;418&quot;/&gt;&lt;/object&gt;&lt;object type=&quot;3&quot; unique_id=&quot;439464&quot;&gt;&lt;property id=&quot;20148&quot; value=&quot;5&quot;/&gt;&lt;property id=&quot;20300&quot; value=&quot;Slide 7&quot;/&gt;&lt;property id=&quot;20307&quot; value=&quot;419&quot;/&gt;&lt;/object&gt;&lt;object type=&quot;3&quot; unique_id=&quot;439465&quot;&gt;&lt;property id=&quot;20148&quot; value=&quot;5&quot;/&gt;&lt;property id=&quot;20300&quot; value=&quot;Slide 8&quot;/&gt;&lt;property id=&quot;20307&quot; value=&quot;432&quot;/&gt;&lt;/object&gt;&lt;object type=&quot;3&quot; unique_id=&quot;439466&quot;&gt;&lt;property id=&quot;20148&quot; value=&quot;5&quot;/&gt;&lt;property id=&quot;20300&quot; value=&quot;Slide 9&quot;/&gt;&lt;property id=&quot;20307&quot; value=&quot;351&quot;/&gt;&lt;/object&gt;&lt;object type=&quot;3&quot; unique_id=&quot;439467&quot;&gt;&lt;property id=&quot;20148&quot; value=&quot;5&quot;/&gt;&lt;property id=&quot;20300&quot; value=&quot;Slide 10&quot;/&gt;&lt;property id=&quot;20307&quot; value=&quot;422&quot;/&gt;&lt;/object&gt;&lt;object type=&quot;3&quot; unique_id=&quot;439468&quot;&gt;&lt;property id=&quot;20148&quot; value=&quot;5&quot;/&gt;&lt;property id=&quot;20300&quot; value=&quot;Slide 11&quot;/&gt;&lt;property id=&quot;20307&quot; value=&quot;440&quot;/&gt;&lt;/object&gt;&lt;object type=&quot;3&quot; unique_id=&quot;439469&quot;&gt;&lt;property id=&quot;20148&quot; value=&quot;5&quot;/&gt;&lt;property id=&quot;20300&quot; value=&quot;Slide 12&quot;/&gt;&lt;property id=&quot;20307&quot; value=&quot;425&quot;/&gt;&lt;/object&gt;&lt;object type=&quot;3&quot; unique_id=&quot;439470&quot;&gt;&lt;property id=&quot;20148&quot; value=&quot;5&quot;/&gt;&lt;property id=&quot;20300&quot; value=&quot;Slide 13&quot;/&gt;&lt;property id=&quot;20307&quot; value=&quot;384&quot;/&gt;&lt;/object&gt;&lt;object type=&quot;3&quot; unique_id=&quot;439471&quot;&gt;&lt;property id=&quot;20148&quot; value=&quot;5&quot;/&gt;&lt;property id=&quot;20300&quot; value=&quot;Slide 14 - &amp;quot;&amp;amp;#x09;&amp;amp;#x09;öôn&amp;amp;#x09;&amp;amp;#x09;öông&amp;quot;&quot;/&gt;&lt;property id=&quot;20307&quot; value=&quot;434&quot;/&gt;&lt;/object&gt;&lt;object type=&quot;3&quot; unique_id=&quot;439472&quot;&gt;&lt;property id=&quot;20148&quot; value=&quot;5&quot;/&gt;&lt;property id=&quot;20300&quot; value=&quot;Slide 15&quot;/&gt;&lt;property id=&quot;20307&quot; value=&quot;430&quot;/&gt;&lt;/object&gt;&lt;object type=&quot;3&quot; unique_id=&quot;439473&quot;&gt;&lt;property id=&quot;20148&quot; value=&quot;5&quot;/&gt;&lt;property id=&quot;20300&quot; value=&quot;Slide 16&quot;/&gt;&lt;property id=&quot;20307&quot; value=&quot;403&quot;/&gt;&lt;/object&gt;&lt;object type=&quot;3&quot; unique_id=&quot;439474&quot;&gt;&lt;property id=&quot;20148&quot; value=&quot;5&quot;/&gt;&lt;property id=&quot;20300&quot; value=&quot;Slide 17&quot;/&gt;&lt;property id=&quot;20307&quot; value=&quot;435&quot;/&gt;&lt;/object&gt;&lt;object type=&quot;3&quot; unique_id=&quot;439475&quot;&gt;&lt;property id=&quot;20148&quot; value=&quot;5&quot;/&gt;&lt;property id=&quot;20300&quot; value=&quot;Slide 18&quot;/&gt;&lt;property id=&quot;20307&quot; value=&quot;405&quot;/&gt;&lt;/object&gt;&lt;object type=&quot;3&quot; unique_id=&quot;439476&quot;&gt;&lt;property id=&quot;20148&quot; value=&quot;5&quot;/&gt;&lt;property id=&quot;20300&quot; value=&quot;Slide 19 - &amp;quot;Buoåi saùng cuûa em&amp;quot;&quot;/&gt;&lt;property id=&quot;20307&quot; value=&quot;407&quot;/&gt;&lt;/object&gt;&lt;object type=&quot;3&quot; unique_id=&quot;439584&quot;&gt;&lt;property id=&quot;20148&quot; value=&quot;5&quot;/&gt;&lt;property id=&quot;20300&quot; value=&quot;Slide 2&quot;/&gt;&lt;property id=&quot;20307&quot; value=&quot;441&quot;/&gt;&lt;/object&gt;&lt;object type=&quot;3&quot; unique_id=&quot;439585&quot;&gt;&lt;property id=&quot;20148&quot; value=&quot;5&quot;/&gt;&lt;property id=&quot;20300&quot; value=&quot;Slide 3&quot;/&gt;&lt;property id=&quot;20307&quot; value=&quot;442&quot;/&gt;&lt;/object&gt;&lt;/object&gt;&lt;object type=&quot;8&quot; unique_id=&quot;10050&quot;&gt;&lt;/object&gt;&lt;/object&gt;&lt;/database&gt;"/>
  <p:tag name="SECTOMILLISECCONVERTED" val="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5743</TotalTime>
  <Words>229</Words>
  <Application>Microsoft Office PowerPoint</Application>
  <PresentationFormat>On-screen Show (4:3)</PresentationFormat>
  <Paragraphs>62</Paragraphs>
  <Slides>12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12</vt:i4>
      </vt:variant>
    </vt:vector>
  </HeadingPairs>
  <TitlesOfParts>
    <vt:vector size="26" baseType="lpstr">
      <vt:lpstr>Arial-SGK-TV</vt:lpstr>
      <vt:lpstr>Arial</vt:lpstr>
      <vt:lpstr>Calibri</vt:lpstr>
      <vt:lpstr>Arial-Rounded</vt:lpstr>
      <vt:lpstr>Times New Roman</vt:lpstr>
      <vt:lpstr>UTM Cookies</vt:lpstr>
      <vt:lpstr>UTM Avo</vt:lpstr>
      <vt:lpstr>Office Theme</vt:lpstr>
      <vt:lpstr>1_Default Design</vt:lpstr>
      <vt:lpstr>1_Office Theme</vt:lpstr>
      <vt:lpstr>3_Office Theme</vt:lpstr>
      <vt:lpstr>2_Office Theme</vt:lpstr>
      <vt:lpstr>4_Office Theme</vt:lpstr>
      <vt:lpstr>5_Office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Buổi sáng của em 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Quỳnh Trang</dc:creator>
  <cp:lastModifiedBy>Quynh Nguyen Thi Nhu</cp:lastModifiedBy>
  <cp:revision>323</cp:revision>
  <dcterms:created xsi:type="dcterms:W3CDTF">2006-08-16T00:00:00Z</dcterms:created>
  <dcterms:modified xsi:type="dcterms:W3CDTF">2025-05-26T03:24:21Z</dcterms:modified>
</cp:coreProperties>
</file>