
<file path=[Content_Types].xml><?xml version="1.0" encoding="utf-8"?>
<Types xmlns="http://schemas.openxmlformats.org/package/2006/content-types">
  <Default Extension="png" ContentType="image/png"/>
  <Default Extension="MP3" ContentType="audio/mpeg"/>
  <Default Extension="svg" ContentType="image/svg+xml"/>
  <Default Extension="jpeg" ContentType="image/jpeg"/>
  <Default Extension="m4a" ContentType="audio/mp4"/>
  <Default Extension="rels" ContentType="application/vnd.openxmlformats-package.relationships+xml"/>
  <Default Extension="xml" ContentType="application/xml"/>
  <Default Extension="wav" ContentType="audio/x-wav"/>
  <Default Extension="wdp" ContentType="image/vnd.ms-photo"/>
  <Default Extension="gif" ContentType="image/gif"/>
  <Default Extension="jpg" ContentType="image/jpeg"/>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3.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ags/tag1.xml" ContentType="application/vnd.openxmlformats-officedocument.presentationml.tags+xml"/>
  <Override PartName="/ppt/notesSlides/notesSlide1.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notesSlides/notesSlide2.xml" ContentType="application/vnd.openxmlformats-officedocument.presentationml.notesSlide+xml"/>
  <Override PartName="/ppt/tags/tag4.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826" r:id="rId1"/>
    <p:sldMasterId id="2147483838" r:id="rId2"/>
    <p:sldMasterId id="2147483850" r:id="rId3"/>
    <p:sldMasterId id="2147483878" r:id="rId4"/>
  </p:sldMasterIdLst>
  <p:notesMasterIdLst>
    <p:notesMasterId r:id="rId30"/>
  </p:notesMasterIdLst>
  <p:sldIdLst>
    <p:sldId id="437" r:id="rId5"/>
    <p:sldId id="342" r:id="rId6"/>
    <p:sldId id="428" r:id="rId7"/>
    <p:sldId id="429" r:id="rId8"/>
    <p:sldId id="430" r:id="rId9"/>
    <p:sldId id="431" r:id="rId10"/>
    <p:sldId id="432" r:id="rId11"/>
    <p:sldId id="433" r:id="rId12"/>
    <p:sldId id="408" r:id="rId13"/>
    <p:sldId id="438" r:id="rId14"/>
    <p:sldId id="439" r:id="rId15"/>
    <p:sldId id="435" r:id="rId16"/>
    <p:sldId id="436" r:id="rId17"/>
    <p:sldId id="400" r:id="rId18"/>
    <p:sldId id="410" r:id="rId19"/>
    <p:sldId id="422" r:id="rId20"/>
    <p:sldId id="423" r:id="rId21"/>
    <p:sldId id="424" r:id="rId22"/>
    <p:sldId id="425" r:id="rId23"/>
    <p:sldId id="412" r:id="rId24"/>
    <p:sldId id="415" r:id="rId25"/>
    <p:sldId id="417" r:id="rId26"/>
    <p:sldId id="418" r:id="rId27"/>
    <p:sldId id="419" r:id="rId28"/>
    <p:sldId id="420" r:id="rId29"/>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iên Lý Thị Bích" initials="LLTB" lastIdx="1" clrIdx="0">
    <p:extLst>
      <p:ext uri="{19B8F6BF-5375-455C-9EA6-DF929625EA0E}">
        <p15:presenceInfo xmlns:p15="http://schemas.microsoft.com/office/powerpoint/2012/main" userId="fee13d15effdd7c0"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463399"/>
    <a:srgbClr val="396EB0"/>
    <a:srgbClr val="9900CC"/>
    <a:srgbClr val="2E4C6D"/>
    <a:srgbClr val="FC997C"/>
    <a:srgbClr val="DADDFC"/>
    <a:srgbClr val="FF9933"/>
    <a:srgbClr val="332571"/>
    <a:srgbClr val="27E119"/>
    <a:srgbClr val="006C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125E5076-3810-47DD-B79F-674D7AD40C01}" styleName="深色样式 1 - 强调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06799F8-075E-4A3A-A7F6-7FBC6576F1A4}" styleName="Kiểu Có chủ đề 2 - Màu chủ đề 3">
    <a:tblBg>
      <a:fillRef idx="3">
        <a:schemeClr val="accent3"/>
      </a:fillRef>
      <a:effectRef idx="3">
        <a:schemeClr val="accent3"/>
      </a:effectRef>
    </a:tblBg>
    <a:wholeTbl>
      <a:tcTxStyle>
        <a:fontRef idx="minor">
          <a:scrgbClr r="0" g="0" b="0"/>
        </a:fontRef>
        <a:schemeClr val="lt1"/>
      </a:tcTxStyle>
      <a:tcStyle>
        <a:tcBdr>
          <a:left>
            <a:lnRef idx="1">
              <a:schemeClr val="accent3">
                <a:tint val="50000"/>
              </a:schemeClr>
            </a:lnRef>
          </a:left>
          <a:right>
            <a:lnRef idx="1">
              <a:schemeClr val="accent3">
                <a:tint val="50000"/>
              </a:schemeClr>
            </a:lnRef>
          </a:right>
          <a:top>
            <a:lnRef idx="1">
              <a:schemeClr val="accent3">
                <a:tint val="50000"/>
              </a:schemeClr>
            </a:lnRef>
          </a:top>
          <a:bottom>
            <a:lnRef idx="1">
              <a:schemeClr val="accent3">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2D5ABB26-0587-4C30-8999-92F81FD0307C}" styleName="Không có Kiểu, Không có Lưới">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2" autoAdjust="0"/>
    <p:restoredTop sz="94660"/>
  </p:normalViewPr>
  <p:slideViewPr>
    <p:cSldViewPr snapToGrid="0">
      <p:cViewPr varScale="1">
        <p:scale>
          <a:sx n="65" d="100"/>
          <a:sy n="65" d="100"/>
        </p:scale>
        <p:origin x="43" y="55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 Type="http://schemas.openxmlformats.org/officeDocument/2006/relationships/slideMaster" Target="slideMasters/slideMaster3.xml"/><Relationship Id="rId21" Type="http://schemas.openxmlformats.org/officeDocument/2006/relationships/slide" Target="slides/slide17.xml"/><Relationship Id="rId34" Type="http://schemas.openxmlformats.org/officeDocument/2006/relationships/theme" Target="theme/theme1.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presProps" Target="pres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commentAuthors" Target="commentAuthors.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notesMaster" Target="notesMasters/notesMaster1.xml"/><Relationship Id="rId35" Type="http://schemas.openxmlformats.org/officeDocument/2006/relationships/tableStyles" Target="tableStyles.xml"/><Relationship Id="rId8" Type="http://schemas.openxmlformats.org/officeDocument/2006/relationships/slide" Target="slides/slide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Chỗ dành sẵn cho Đầu trang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vi-VN"/>
          </a:p>
        </p:txBody>
      </p:sp>
      <p:sp>
        <p:nvSpPr>
          <p:cNvPr id="3" name="Chỗ dành sẵn cho Ngày tháng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68C21E3-B1DA-479C-9592-569BE0D074C9}" type="datetimeFigureOut">
              <a:rPr lang="vi-VN" smtClean="0"/>
              <a:t>03/12/2022</a:t>
            </a:fld>
            <a:endParaRPr lang="vi-VN"/>
          </a:p>
        </p:txBody>
      </p:sp>
      <p:sp>
        <p:nvSpPr>
          <p:cNvPr id="4" name="Chỗ dành sẵn cho Hình ảnh của Bản chiếu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vi-VN"/>
          </a:p>
        </p:txBody>
      </p:sp>
      <p:sp>
        <p:nvSpPr>
          <p:cNvPr id="5" name="Chỗ dành sẵn cho Ghi chú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p>
        </p:txBody>
      </p:sp>
      <p:sp>
        <p:nvSpPr>
          <p:cNvPr id="6" name="Chỗ dành sẵn cho Chân trang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vi-VN"/>
          </a:p>
        </p:txBody>
      </p:sp>
      <p:sp>
        <p:nvSpPr>
          <p:cNvPr id="7" name="Chỗ dành sẵn cho Số hiệu Bản chiếu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14B41F3-9103-4D5E-8970-2A4D9F74AAB4}" type="slidenum">
              <a:rPr lang="vi-VN" smtClean="0"/>
              <a:t>‹#›</a:t>
            </a:fld>
            <a:endParaRPr lang="vi-VN"/>
          </a:p>
        </p:txBody>
      </p:sp>
    </p:spTree>
    <p:extLst>
      <p:ext uri="{BB962C8B-B14F-4D97-AF65-F5344CB8AC3E}">
        <p14:creationId xmlns:p14="http://schemas.microsoft.com/office/powerpoint/2010/main" val="221065106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solidFill>
                  <a:prstClr val="black"/>
                </a:solidFill>
                <a:latin typeface="Calibri" panose="020F0502020204030204" pitchFamily="34" charset="0"/>
                <a:ea typeface="宋体" panose="02010600030101010101" pitchFamily="2" charset="-122"/>
              </a:rPr>
              <a:pPr/>
              <a:t>8</a:t>
            </a:fld>
            <a:endParaRPr lang="zh-CN" altLang="en-US" sz="1200">
              <a:solidFill>
                <a:prstClr val="black"/>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40895242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
        <p:cNvGrpSpPr/>
        <p:nvPr/>
      </p:nvGrpSpPr>
      <p:grpSpPr>
        <a:xfrm>
          <a:off x="0" y="0"/>
          <a:ext cx="0" cy="0"/>
          <a:chOff x="0" y="0"/>
          <a:chExt cx="0" cy="0"/>
        </a:xfrm>
      </p:grpSpPr>
      <p:sp>
        <p:nvSpPr>
          <p:cNvPr id="236" name="Google Shape;236;p1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37" name="Google Shape;237;p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393262337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êu đề Bản chiếu">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603504" y="770467"/>
            <a:ext cx="10782300" cy="3352800"/>
          </a:xfrm>
        </p:spPr>
        <p:txBody>
          <a:bodyPr anchor="b">
            <a:noAutofit/>
          </a:bodyPr>
          <a:lstStyle>
            <a:lvl1pPr algn="l">
              <a:lnSpc>
                <a:spcPct val="80000"/>
              </a:lnSpc>
              <a:defRPr sz="8800" spc="-120" baseline="0">
                <a:solidFill>
                  <a:srgbClr val="FFFFFF"/>
                </a:solidFill>
              </a:defRPr>
            </a:lvl1pPr>
          </a:lstStyle>
          <a:p>
            <a:r>
              <a:rPr lang="vi-VN"/>
              <a:t>Bấm để sửa kiểu tiêu đề Bản cái</a:t>
            </a:r>
            <a:endParaRPr lang="en-US" dirty="0"/>
          </a:p>
        </p:txBody>
      </p:sp>
      <p:sp>
        <p:nvSpPr>
          <p:cNvPr id="3" name="Subtitle 2"/>
          <p:cNvSpPr>
            <a:spLocks noGrp="1"/>
          </p:cNvSpPr>
          <p:nvPr>
            <p:ph type="subTitle" idx="1"/>
          </p:nvPr>
        </p:nvSpPr>
        <p:spPr>
          <a:xfrm>
            <a:off x="667512" y="4206876"/>
            <a:ext cx="9228201" cy="1645920"/>
          </a:xfrm>
        </p:spPr>
        <p:txBody>
          <a:bodyPr>
            <a:normAutofit/>
          </a:bodyPr>
          <a:lstStyle>
            <a:lvl1pPr marL="0" indent="0" algn="l">
              <a:buNone/>
              <a:defRPr sz="32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vi-VN"/>
              <a:t>Bấm để chỉnh sửa kiểu tiêu đề phụ của Bản cái</a:t>
            </a:r>
            <a:endParaRPr lang="en-US" dirty="0"/>
          </a:p>
        </p:txBody>
      </p:sp>
      <p:sp>
        <p:nvSpPr>
          <p:cNvPr id="7" name="Date Placeholder 6"/>
          <p:cNvSpPr>
            <a:spLocks noGrp="1"/>
          </p:cNvSpPr>
          <p:nvPr>
            <p:ph type="dt" sz="half" idx="10"/>
          </p:nvPr>
        </p:nvSpPr>
        <p:spPr/>
        <p:txBody>
          <a:bodyPr/>
          <a:lstStyle>
            <a:lvl1pPr>
              <a:defRPr>
                <a:solidFill>
                  <a:srgbClr val="FFFFFF">
                    <a:alpha val="80000"/>
                  </a:srgbClr>
                </a:solidFill>
              </a:defRPr>
            </a:lvl1pPr>
          </a:lstStyle>
          <a:p>
            <a:fld id="{63A1C593-65D0-4073-BCC9-577B9352EA97}" type="datetimeFigureOut">
              <a:rPr lang="en-US" smtClean="0"/>
              <a:t>12/3/2022</a:t>
            </a:fld>
            <a:endParaRPr lang="en-US"/>
          </a:p>
        </p:txBody>
      </p:sp>
      <p:sp>
        <p:nvSpPr>
          <p:cNvPr id="8" name="Footer Placeholder 7"/>
          <p:cNvSpPr>
            <a:spLocks noGrp="1"/>
          </p:cNvSpPr>
          <p:nvPr>
            <p:ph type="ftr" sz="quarter" idx="11"/>
          </p:nvPr>
        </p:nvSpPr>
        <p:spPr/>
        <p:txBody>
          <a:bodyPr/>
          <a:lstStyle>
            <a:lvl1pPr>
              <a:defRPr>
                <a:solidFill>
                  <a:srgbClr val="FFFFFF">
                    <a:alpha val="80000"/>
                  </a:srgbClr>
                </a:solidFill>
              </a:defRPr>
            </a:lvl1pPr>
          </a:lstStyle>
          <a:p>
            <a:endParaRPr lang="en-US"/>
          </a:p>
        </p:txBody>
      </p:sp>
      <p:sp>
        <p:nvSpPr>
          <p:cNvPr id="9" name="Slide Number Placeholder 8"/>
          <p:cNvSpPr>
            <a:spLocks noGrp="1"/>
          </p:cNvSpPr>
          <p:nvPr>
            <p:ph type="sldNum" sz="quarter" idx="12"/>
          </p:nvPr>
        </p:nvSpPr>
        <p:spPr/>
        <p:txBody>
          <a:bodyPr/>
          <a:lstStyle>
            <a:lvl1pPr>
              <a:defRPr>
                <a:solidFill>
                  <a:srgbClr val="FFFFFF">
                    <a:alpha val="25000"/>
                  </a:srgbClr>
                </a:solidFill>
              </a:defRPr>
            </a:lvl1pPr>
          </a:lstStyle>
          <a:p>
            <a:fld id="{9B618960-8005-486C-9A75-10CB2AAC16F9}" type="slidenum">
              <a:rPr lang="en-US" smtClean="0"/>
              <a:t>‹#›</a:t>
            </a:fld>
            <a:endParaRPr lang="en-US"/>
          </a:p>
        </p:txBody>
      </p:sp>
    </p:spTree>
    <p:extLst>
      <p:ext uri="{BB962C8B-B14F-4D97-AF65-F5344CB8AC3E}">
        <p14:creationId xmlns:p14="http://schemas.microsoft.com/office/powerpoint/2010/main" val="972085250"/>
      </p:ext>
    </p:extLst>
  </p:cSld>
  <p:clrMapOvr>
    <a:masterClrMapping/>
  </p:clrMapOvr>
  <p:hf sldNum="0" hdr="0" ftr="0" dt="0"/>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êu đề và Văn bản Dọc">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vi-VN"/>
              <a:t>Bấm để sửa kiểu tiêu đề Bản cái</a:t>
            </a:r>
            <a:endParaRPr lang="en-US" dirty="0"/>
          </a:p>
        </p:txBody>
      </p:sp>
      <p:sp>
        <p:nvSpPr>
          <p:cNvPr id="3" name="Vertical Text Placeholder 2"/>
          <p:cNvSpPr>
            <a:spLocks noGrp="1"/>
          </p:cNvSpPr>
          <p:nvPr>
            <p:ph type="body" orient="vert" idx="1"/>
          </p:nvPr>
        </p:nvSpPr>
        <p:spPr/>
        <p:txBody>
          <a:bodyPr vert="eaVert"/>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dirty="0"/>
          </a:p>
        </p:txBody>
      </p:sp>
      <p:sp>
        <p:nvSpPr>
          <p:cNvPr id="4" name="Date Placeholder 3"/>
          <p:cNvSpPr>
            <a:spLocks noGrp="1"/>
          </p:cNvSpPr>
          <p:nvPr>
            <p:ph type="dt" sz="half" idx="10"/>
          </p:nvPr>
        </p:nvSpPr>
        <p:spPr/>
        <p:txBody>
          <a:bodyPr/>
          <a:lstStyle/>
          <a:p>
            <a:fld id="{63A1C593-65D0-4073-BCC9-577B9352EA97}" type="datetimeFigureOut">
              <a:rPr lang="en-US" smtClean="0"/>
              <a:t>12/3/2022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B618960-8005-486C-9A75-10CB2AAC16F9}" type="slidenum">
              <a:rPr lang="en-US" smtClean="0"/>
              <a:t>‹#›</a:t>
            </a:fld>
            <a:endParaRPr lang="en-US"/>
          </a:p>
        </p:txBody>
      </p:sp>
    </p:spTree>
    <p:extLst>
      <p:ext uri="{BB962C8B-B14F-4D97-AF65-F5344CB8AC3E}">
        <p14:creationId xmlns:p14="http://schemas.microsoft.com/office/powerpoint/2010/main" val="2669482724"/>
      </p:ext>
    </p:extLst>
  </p:cSld>
  <p:clrMapOvr>
    <a:masterClrMapping/>
  </p:clrMapOvr>
  <p:hf sldNum="0" hdr="0" ftr="0" dt="0"/>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êu đề Dọc và Văn bản">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43950" y="695325"/>
            <a:ext cx="2628900" cy="4800600"/>
          </a:xfrm>
        </p:spPr>
        <p:txBody>
          <a:bodyPr vert="eaVert"/>
          <a:lstStyle/>
          <a:p>
            <a:r>
              <a:rPr lang="vi-VN"/>
              <a:t>Bấm để sửa kiểu tiêu đề Bản cái</a:t>
            </a:r>
            <a:endParaRPr lang="en-US" dirty="0"/>
          </a:p>
        </p:txBody>
      </p:sp>
      <p:sp>
        <p:nvSpPr>
          <p:cNvPr id="3" name="Vertical Text Placeholder 2"/>
          <p:cNvSpPr>
            <a:spLocks noGrp="1"/>
          </p:cNvSpPr>
          <p:nvPr>
            <p:ph type="body" orient="vert" idx="1"/>
          </p:nvPr>
        </p:nvSpPr>
        <p:spPr>
          <a:xfrm>
            <a:off x="771525" y="714375"/>
            <a:ext cx="7734300" cy="5400675"/>
          </a:xfrm>
        </p:spPr>
        <p:txBody>
          <a:bodyPr vert="eaVert"/>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dirty="0"/>
          </a:p>
        </p:txBody>
      </p:sp>
      <p:sp>
        <p:nvSpPr>
          <p:cNvPr id="4" name="Date Placeholder 3"/>
          <p:cNvSpPr>
            <a:spLocks noGrp="1"/>
          </p:cNvSpPr>
          <p:nvPr>
            <p:ph type="dt" sz="half" idx="10"/>
          </p:nvPr>
        </p:nvSpPr>
        <p:spPr/>
        <p:txBody>
          <a:bodyPr/>
          <a:lstStyle/>
          <a:p>
            <a:fld id="{63A1C593-65D0-4073-BCC9-577B9352EA97}" type="datetimeFigureOut">
              <a:rPr lang="en-US" smtClean="0"/>
              <a:t>12/3/2022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B618960-8005-486C-9A75-10CB2AAC16F9}" type="slidenum">
              <a:rPr lang="en-US" smtClean="0"/>
              <a:t>‹#›</a:t>
            </a:fld>
            <a:endParaRPr lang="en-US"/>
          </a:p>
        </p:txBody>
      </p:sp>
    </p:spTree>
    <p:extLst>
      <p:ext uri="{BB962C8B-B14F-4D97-AF65-F5344CB8AC3E}">
        <p14:creationId xmlns:p14="http://schemas.microsoft.com/office/powerpoint/2010/main" val="1703122227"/>
      </p:ext>
    </p:extLst>
  </p:cSld>
  <p:clrMapOvr>
    <a:masterClrMapping/>
  </p:clrMapOvr>
  <p:hf sldNum="0" hdr="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5"/>
        <p:cNvGrpSpPr/>
        <p:nvPr/>
      </p:nvGrpSpPr>
      <p:grpSpPr>
        <a:xfrm>
          <a:off x="0" y="0"/>
          <a:ext cx="0" cy="0"/>
          <a:chOff x="0" y="0"/>
          <a:chExt cx="0" cy="0"/>
        </a:xfrm>
      </p:grpSpPr>
      <p:sp>
        <p:nvSpPr>
          <p:cNvPr id="16" name="Google Shape;16;p45"/>
          <p:cNvSpPr txBox="1">
            <a:spLocks noGrp="1"/>
          </p:cNvSpPr>
          <p:nvPr>
            <p:ph type="title"/>
          </p:nvPr>
        </p:nvSpPr>
        <p:spPr>
          <a:xfrm>
            <a:off x="609600" y="274638"/>
            <a:ext cx="10972800" cy="1143000"/>
          </a:xfrm>
          <a:prstGeom prst="rect">
            <a:avLst/>
          </a:prstGeom>
          <a:noFill/>
          <a:ln>
            <a:noFill/>
          </a:ln>
        </p:spPr>
        <p:txBody>
          <a:bodyPr spcFirstLastPara="1" wrap="square" lIns="91425" tIns="45700" rIns="91425" bIns="45700" anchor="ctr" anchorCtr="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 name="Google Shape;17;p45"/>
          <p:cNvSpPr txBox="1">
            <a:spLocks noGrp="1"/>
          </p:cNvSpPr>
          <p:nvPr>
            <p:ph type="dt" idx="10"/>
          </p:nvPr>
        </p:nvSpPr>
        <p:spPr>
          <a:xfrm>
            <a:off x="609600" y="6356352"/>
            <a:ext cx="2844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914400"/>
            <a:endParaRPr lang="en-US" kern="0"/>
          </a:p>
        </p:txBody>
      </p:sp>
      <p:sp>
        <p:nvSpPr>
          <p:cNvPr id="18" name="Google Shape;18;p45"/>
          <p:cNvSpPr txBox="1">
            <a:spLocks noGrp="1"/>
          </p:cNvSpPr>
          <p:nvPr>
            <p:ph type="ftr" idx="11"/>
          </p:nvPr>
        </p:nvSpPr>
        <p:spPr>
          <a:xfrm>
            <a:off x="4165601" y="6356352"/>
            <a:ext cx="3860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914400"/>
            <a:endParaRPr lang="en-US" kern="0"/>
          </a:p>
        </p:txBody>
      </p:sp>
      <p:sp>
        <p:nvSpPr>
          <p:cNvPr id="19" name="Google Shape;19;p45"/>
          <p:cNvSpPr txBox="1">
            <a:spLocks noGrp="1"/>
          </p:cNvSpPr>
          <p:nvPr>
            <p:ph type="sldNum" idx="12"/>
          </p:nvPr>
        </p:nvSpPr>
        <p:spPr>
          <a:xfrm>
            <a:off x="8737600" y="6356352"/>
            <a:ext cx="28448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defTabSz="914400"/>
            <a:fld id="{00000000-1234-1234-1234-123412341234}" type="slidenum">
              <a:rPr lang="en-US" kern="0" smtClean="0"/>
              <a:pPr defTabSz="914400"/>
              <a:t>‹#›</a:t>
            </a:fld>
            <a:endParaRPr lang="en-US" kern="0"/>
          </a:p>
        </p:txBody>
      </p:sp>
    </p:spTree>
    <p:extLst>
      <p:ext uri="{BB962C8B-B14F-4D97-AF65-F5344CB8AC3E}">
        <p14:creationId xmlns:p14="http://schemas.microsoft.com/office/powerpoint/2010/main" val="383996676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20"/>
        <p:cNvGrpSpPr/>
        <p:nvPr/>
      </p:nvGrpSpPr>
      <p:grpSpPr>
        <a:xfrm>
          <a:off x="0" y="0"/>
          <a:ext cx="0" cy="0"/>
          <a:chOff x="0" y="0"/>
          <a:chExt cx="0" cy="0"/>
        </a:xfrm>
      </p:grpSpPr>
      <p:sp>
        <p:nvSpPr>
          <p:cNvPr id="21" name="Google Shape;21;p46"/>
          <p:cNvSpPr txBox="1">
            <a:spLocks noGrp="1"/>
          </p:cNvSpPr>
          <p:nvPr>
            <p:ph type="title"/>
          </p:nvPr>
        </p:nvSpPr>
        <p:spPr>
          <a:xfrm>
            <a:off x="609600" y="274638"/>
            <a:ext cx="10972800" cy="1143000"/>
          </a:xfrm>
          <a:prstGeom prst="rect">
            <a:avLst/>
          </a:prstGeom>
          <a:noFill/>
          <a:ln>
            <a:noFill/>
          </a:ln>
        </p:spPr>
        <p:txBody>
          <a:bodyPr spcFirstLastPara="1" wrap="square" lIns="91425" tIns="45700" rIns="91425" bIns="45700" anchor="ctr" anchorCtr="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 name="Google Shape;22;p46"/>
          <p:cNvSpPr txBox="1">
            <a:spLocks noGrp="1"/>
          </p:cNvSpPr>
          <p:nvPr>
            <p:ph type="body" idx="1"/>
          </p:nvPr>
        </p:nvSpPr>
        <p:spPr>
          <a:xfrm>
            <a:off x="609600" y="1600202"/>
            <a:ext cx="10972800" cy="4525963"/>
          </a:xfrm>
          <a:prstGeom prst="rect">
            <a:avLst/>
          </a:prstGeom>
          <a:noFill/>
          <a:ln>
            <a:noFill/>
          </a:ln>
        </p:spPr>
        <p:txBody>
          <a:bodyPr spcFirstLastPara="1" wrap="square" lIns="91425" tIns="45700" rIns="91425" bIns="45700" anchor="t" anchorCtr="0">
            <a:normAutofit/>
          </a:bodyPr>
          <a:lstStyle>
            <a:lvl1pPr marL="457200" lvl="0" indent="-342900" algn="l">
              <a:lnSpc>
                <a:spcPct val="100000"/>
              </a:lnSpc>
              <a:spcBef>
                <a:spcPts val="360"/>
              </a:spcBef>
              <a:spcAft>
                <a:spcPts val="0"/>
              </a:spcAft>
              <a:buClr>
                <a:schemeClr val="dk1"/>
              </a:buClr>
              <a:buSzPts val="1800"/>
              <a:buChar char="•"/>
              <a:defRPr/>
            </a:lvl1pPr>
            <a:lvl2pPr marL="914400" lvl="1" indent="-342900" algn="l">
              <a:lnSpc>
                <a:spcPct val="100000"/>
              </a:lnSpc>
              <a:spcBef>
                <a:spcPts val="360"/>
              </a:spcBef>
              <a:spcAft>
                <a:spcPts val="0"/>
              </a:spcAft>
              <a:buClr>
                <a:schemeClr val="dk1"/>
              </a:buClr>
              <a:buSzPts val="1800"/>
              <a:buChar char="–"/>
              <a:defRPr/>
            </a:lvl2pPr>
            <a:lvl3pPr marL="1371600" lvl="2" indent="-342900" algn="l">
              <a:lnSpc>
                <a:spcPct val="100000"/>
              </a:lnSpc>
              <a:spcBef>
                <a:spcPts val="360"/>
              </a:spcBef>
              <a:spcAft>
                <a:spcPts val="0"/>
              </a:spcAft>
              <a:buClr>
                <a:schemeClr val="dk1"/>
              </a:buClr>
              <a:buSzPts val="1800"/>
              <a:buChar char="•"/>
              <a:defRPr/>
            </a:lvl3pPr>
            <a:lvl4pPr marL="1828800" lvl="3" indent="-342900" algn="l">
              <a:lnSpc>
                <a:spcPct val="100000"/>
              </a:lnSpc>
              <a:spcBef>
                <a:spcPts val="360"/>
              </a:spcBef>
              <a:spcAft>
                <a:spcPts val="0"/>
              </a:spcAft>
              <a:buClr>
                <a:schemeClr val="dk1"/>
              </a:buClr>
              <a:buSzPts val="1800"/>
              <a:buChar char="–"/>
              <a:defRPr/>
            </a:lvl4pPr>
            <a:lvl5pPr marL="2286000" lvl="4" indent="-342900" algn="l">
              <a:lnSpc>
                <a:spcPct val="100000"/>
              </a:lnSpc>
              <a:spcBef>
                <a:spcPts val="360"/>
              </a:spcBef>
              <a:spcAft>
                <a:spcPts val="0"/>
              </a:spcAft>
              <a:buClr>
                <a:schemeClr val="dk1"/>
              </a:buClr>
              <a:buSzPts val="1800"/>
              <a:buChar char="»"/>
              <a:defRPr/>
            </a:lvl5pPr>
            <a:lvl6pPr marL="2743200" lvl="5" indent="-342900" algn="l">
              <a:lnSpc>
                <a:spcPct val="100000"/>
              </a:lnSpc>
              <a:spcBef>
                <a:spcPts val="360"/>
              </a:spcBef>
              <a:spcAft>
                <a:spcPts val="0"/>
              </a:spcAft>
              <a:buClr>
                <a:schemeClr val="dk1"/>
              </a:buClr>
              <a:buSzPts val="1800"/>
              <a:buChar char="•"/>
              <a:defRPr/>
            </a:lvl6pPr>
            <a:lvl7pPr marL="3200400" lvl="6" indent="-342900" algn="l">
              <a:lnSpc>
                <a:spcPct val="100000"/>
              </a:lnSpc>
              <a:spcBef>
                <a:spcPts val="360"/>
              </a:spcBef>
              <a:spcAft>
                <a:spcPts val="0"/>
              </a:spcAft>
              <a:buClr>
                <a:schemeClr val="dk1"/>
              </a:buClr>
              <a:buSzPts val="1800"/>
              <a:buChar char="•"/>
              <a:defRPr/>
            </a:lvl7pPr>
            <a:lvl8pPr marL="3657600" lvl="7" indent="-342900" algn="l">
              <a:lnSpc>
                <a:spcPct val="100000"/>
              </a:lnSpc>
              <a:spcBef>
                <a:spcPts val="360"/>
              </a:spcBef>
              <a:spcAft>
                <a:spcPts val="0"/>
              </a:spcAft>
              <a:buClr>
                <a:schemeClr val="dk1"/>
              </a:buClr>
              <a:buSzPts val="1800"/>
              <a:buChar char="•"/>
              <a:defRPr/>
            </a:lvl8pPr>
            <a:lvl9pPr marL="4114800" lvl="8" indent="-342900" algn="l">
              <a:lnSpc>
                <a:spcPct val="100000"/>
              </a:lnSpc>
              <a:spcBef>
                <a:spcPts val="360"/>
              </a:spcBef>
              <a:spcAft>
                <a:spcPts val="0"/>
              </a:spcAft>
              <a:buClr>
                <a:schemeClr val="dk1"/>
              </a:buClr>
              <a:buSzPts val="1800"/>
              <a:buChar char="•"/>
              <a:defRPr/>
            </a:lvl9pPr>
          </a:lstStyle>
          <a:p>
            <a:endParaRPr/>
          </a:p>
        </p:txBody>
      </p:sp>
      <p:sp>
        <p:nvSpPr>
          <p:cNvPr id="23" name="Google Shape;23;p46"/>
          <p:cNvSpPr txBox="1">
            <a:spLocks noGrp="1"/>
          </p:cNvSpPr>
          <p:nvPr>
            <p:ph type="dt" idx="10"/>
          </p:nvPr>
        </p:nvSpPr>
        <p:spPr>
          <a:xfrm>
            <a:off x="609600" y="6356352"/>
            <a:ext cx="2844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914400"/>
            <a:endParaRPr lang="en-US" kern="0"/>
          </a:p>
        </p:txBody>
      </p:sp>
      <p:sp>
        <p:nvSpPr>
          <p:cNvPr id="24" name="Google Shape;24;p46"/>
          <p:cNvSpPr txBox="1">
            <a:spLocks noGrp="1"/>
          </p:cNvSpPr>
          <p:nvPr>
            <p:ph type="ftr" idx="11"/>
          </p:nvPr>
        </p:nvSpPr>
        <p:spPr>
          <a:xfrm>
            <a:off x="4165601" y="6356352"/>
            <a:ext cx="3860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914400"/>
            <a:endParaRPr lang="en-US" kern="0"/>
          </a:p>
        </p:txBody>
      </p:sp>
      <p:sp>
        <p:nvSpPr>
          <p:cNvPr id="25" name="Google Shape;25;p46"/>
          <p:cNvSpPr txBox="1">
            <a:spLocks noGrp="1"/>
          </p:cNvSpPr>
          <p:nvPr>
            <p:ph type="sldNum" idx="12"/>
          </p:nvPr>
        </p:nvSpPr>
        <p:spPr>
          <a:xfrm>
            <a:off x="8737600" y="6356352"/>
            <a:ext cx="28448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defTabSz="914400"/>
            <a:fld id="{00000000-1234-1234-1234-123412341234}" type="slidenum">
              <a:rPr lang="en-US" kern="0" smtClean="0"/>
              <a:pPr defTabSz="914400"/>
              <a:t>‹#›</a:t>
            </a:fld>
            <a:endParaRPr lang="en-US" kern="0"/>
          </a:p>
        </p:txBody>
      </p:sp>
    </p:spTree>
    <p:extLst>
      <p:ext uri="{BB962C8B-B14F-4D97-AF65-F5344CB8AC3E}">
        <p14:creationId xmlns:p14="http://schemas.microsoft.com/office/powerpoint/2010/main" val="216667362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6"/>
        <p:cNvGrpSpPr/>
        <p:nvPr/>
      </p:nvGrpSpPr>
      <p:grpSpPr>
        <a:xfrm>
          <a:off x="0" y="0"/>
          <a:ext cx="0" cy="0"/>
          <a:chOff x="0" y="0"/>
          <a:chExt cx="0" cy="0"/>
        </a:xfrm>
      </p:grpSpPr>
      <p:sp>
        <p:nvSpPr>
          <p:cNvPr id="27" name="Google Shape;27;p47"/>
          <p:cNvSpPr txBox="1">
            <a:spLocks noGrp="1"/>
          </p:cNvSpPr>
          <p:nvPr>
            <p:ph type="dt" idx="10"/>
          </p:nvPr>
        </p:nvSpPr>
        <p:spPr>
          <a:xfrm>
            <a:off x="609600" y="6356352"/>
            <a:ext cx="2844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914400"/>
            <a:endParaRPr lang="en-US" kern="0"/>
          </a:p>
        </p:txBody>
      </p:sp>
      <p:sp>
        <p:nvSpPr>
          <p:cNvPr id="28" name="Google Shape;28;p47"/>
          <p:cNvSpPr txBox="1">
            <a:spLocks noGrp="1"/>
          </p:cNvSpPr>
          <p:nvPr>
            <p:ph type="ftr" idx="11"/>
          </p:nvPr>
        </p:nvSpPr>
        <p:spPr>
          <a:xfrm>
            <a:off x="4165601" y="6356352"/>
            <a:ext cx="3860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914400"/>
            <a:endParaRPr lang="en-US" kern="0"/>
          </a:p>
        </p:txBody>
      </p:sp>
      <p:sp>
        <p:nvSpPr>
          <p:cNvPr id="29" name="Google Shape;29;p47"/>
          <p:cNvSpPr txBox="1">
            <a:spLocks noGrp="1"/>
          </p:cNvSpPr>
          <p:nvPr>
            <p:ph type="sldNum" idx="12"/>
          </p:nvPr>
        </p:nvSpPr>
        <p:spPr>
          <a:xfrm>
            <a:off x="8737600" y="6356352"/>
            <a:ext cx="28448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defTabSz="914400"/>
            <a:fld id="{00000000-1234-1234-1234-123412341234}" type="slidenum">
              <a:rPr lang="en-US" kern="0" smtClean="0"/>
              <a:pPr defTabSz="914400"/>
              <a:t>‹#›</a:t>
            </a:fld>
            <a:endParaRPr lang="en-US" kern="0"/>
          </a:p>
        </p:txBody>
      </p:sp>
    </p:spTree>
    <p:extLst>
      <p:ext uri="{BB962C8B-B14F-4D97-AF65-F5344CB8AC3E}">
        <p14:creationId xmlns:p14="http://schemas.microsoft.com/office/powerpoint/2010/main" val="189132230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30"/>
        <p:cNvGrpSpPr/>
        <p:nvPr/>
      </p:nvGrpSpPr>
      <p:grpSpPr>
        <a:xfrm>
          <a:off x="0" y="0"/>
          <a:ext cx="0" cy="0"/>
          <a:chOff x="0" y="0"/>
          <a:chExt cx="0" cy="0"/>
        </a:xfrm>
      </p:grpSpPr>
      <p:sp>
        <p:nvSpPr>
          <p:cNvPr id="31" name="Google Shape;31;p48"/>
          <p:cNvSpPr txBox="1">
            <a:spLocks noGrp="1"/>
          </p:cNvSpPr>
          <p:nvPr>
            <p:ph type="ctrTitle"/>
          </p:nvPr>
        </p:nvSpPr>
        <p:spPr>
          <a:xfrm>
            <a:off x="914400" y="2130427"/>
            <a:ext cx="10363200" cy="1470025"/>
          </a:xfrm>
          <a:prstGeom prst="rect">
            <a:avLst/>
          </a:prstGeom>
          <a:noFill/>
          <a:ln>
            <a:noFill/>
          </a:ln>
        </p:spPr>
        <p:txBody>
          <a:bodyPr spcFirstLastPara="1" wrap="square" lIns="91425" tIns="45700" rIns="91425" bIns="45700" anchor="ctr" anchorCtr="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 name="Google Shape;32;p48"/>
          <p:cNvSpPr txBox="1">
            <a:spLocks noGrp="1"/>
          </p:cNvSpPr>
          <p:nvPr>
            <p:ph type="subTitle" idx="1"/>
          </p:nvPr>
        </p:nvSpPr>
        <p:spPr>
          <a:xfrm>
            <a:off x="1828801" y="3886200"/>
            <a:ext cx="8534400" cy="1752600"/>
          </a:xfrm>
          <a:prstGeom prst="rect">
            <a:avLst/>
          </a:prstGeom>
          <a:noFill/>
          <a:ln>
            <a:noFill/>
          </a:ln>
        </p:spPr>
        <p:txBody>
          <a:bodyPr spcFirstLastPara="1" wrap="square" lIns="91425" tIns="45700" rIns="91425" bIns="45700" anchor="t" anchorCtr="0">
            <a:normAutofit/>
          </a:bodyPr>
          <a:lstStyle>
            <a:lvl1pPr lvl="0" algn="ctr">
              <a:lnSpc>
                <a:spcPct val="100000"/>
              </a:lnSpc>
              <a:spcBef>
                <a:spcPts val="640"/>
              </a:spcBef>
              <a:spcAft>
                <a:spcPts val="0"/>
              </a:spcAft>
              <a:buClr>
                <a:srgbClr val="888888"/>
              </a:buClr>
              <a:buSzPts val="3200"/>
              <a:buNone/>
              <a:defRPr>
                <a:solidFill>
                  <a:srgbClr val="888888"/>
                </a:solidFill>
              </a:defRPr>
            </a:lvl1pPr>
            <a:lvl2pPr lvl="1" algn="ctr">
              <a:lnSpc>
                <a:spcPct val="100000"/>
              </a:lnSpc>
              <a:spcBef>
                <a:spcPts val="560"/>
              </a:spcBef>
              <a:spcAft>
                <a:spcPts val="0"/>
              </a:spcAft>
              <a:buClr>
                <a:srgbClr val="888888"/>
              </a:buClr>
              <a:buSzPts val="2800"/>
              <a:buNone/>
              <a:defRPr>
                <a:solidFill>
                  <a:srgbClr val="888888"/>
                </a:solidFill>
              </a:defRPr>
            </a:lvl2pPr>
            <a:lvl3pPr lvl="2" algn="ctr">
              <a:lnSpc>
                <a:spcPct val="100000"/>
              </a:lnSpc>
              <a:spcBef>
                <a:spcPts val="480"/>
              </a:spcBef>
              <a:spcAft>
                <a:spcPts val="0"/>
              </a:spcAft>
              <a:buClr>
                <a:srgbClr val="888888"/>
              </a:buClr>
              <a:buSzPts val="2400"/>
              <a:buNone/>
              <a:defRPr>
                <a:solidFill>
                  <a:srgbClr val="888888"/>
                </a:solidFill>
              </a:defRPr>
            </a:lvl3pPr>
            <a:lvl4pPr lvl="3" algn="ctr">
              <a:lnSpc>
                <a:spcPct val="100000"/>
              </a:lnSpc>
              <a:spcBef>
                <a:spcPts val="400"/>
              </a:spcBef>
              <a:spcAft>
                <a:spcPts val="0"/>
              </a:spcAft>
              <a:buClr>
                <a:srgbClr val="888888"/>
              </a:buClr>
              <a:buSzPts val="2000"/>
              <a:buNone/>
              <a:defRPr>
                <a:solidFill>
                  <a:srgbClr val="888888"/>
                </a:solidFill>
              </a:defRPr>
            </a:lvl4pPr>
            <a:lvl5pPr lvl="4" algn="ctr">
              <a:lnSpc>
                <a:spcPct val="100000"/>
              </a:lnSpc>
              <a:spcBef>
                <a:spcPts val="400"/>
              </a:spcBef>
              <a:spcAft>
                <a:spcPts val="0"/>
              </a:spcAft>
              <a:buClr>
                <a:srgbClr val="888888"/>
              </a:buClr>
              <a:buSzPts val="2000"/>
              <a:buNone/>
              <a:defRPr>
                <a:solidFill>
                  <a:srgbClr val="888888"/>
                </a:solidFill>
              </a:defRPr>
            </a:lvl5pPr>
            <a:lvl6pPr lvl="5" algn="ctr">
              <a:lnSpc>
                <a:spcPct val="100000"/>
              </a:lnSpc>
              <a:spcBef>
                <a:spcPts val="400"/>
              </a:spcBef>
              <a:spcAft>
                <a:spcPts val="0"/>
              </a:spcAft>
              <a:buClr>
                <a:srgbClr val="888888"/>
              </a:buClr>
              <a:buSzPts val="2000"/>
              <a:buNone/>
              <a:defRPr>
                <a:solidFill>
                  <a:srgbClr val="888888"/>
                </a:solidFill>
              </a:defRPr>
            </a:lvl6pPr>
            <a:lvl7pPr lvl="6" algn="ctr">
              <a:lnSpc>
                <a:spcPct val="100000"/>
              </a:lnSpc>
              <a:spcBef>
                <a:spcPts val="400"/>
              </a:spcBef>
              <a:spcAft>
                <a:spcPts val="0"/>
              </a:spcAft>
              <a:buClr>
                <a:srgbClr val="888888"/>
              </a:buClr>
              <a:buSzPts val="2000"/>
              <a:buNone/>
              <a:defRPr>
                <a:solidFill>
                  <a:srgbClr val="888888"/>
                </a:solidFill>
              </a:defRPr>
            </a:lvl7pPr>
            <a:lvl8pPr lvl="7" algn="ctr">
              <a:lnSpc>
                <a:spcPct val="100000"/>
              </a:lnSpc>
              <a:spcBef>
                <a:spcPts val="400"/>
              </a:spcBef>
              <a:spcAft>
                <a:spcPts val="0"/>
              </a:spcAft>
              <a:buClr>
                <a:srgbClr val="888888"/>
              </a:buClr>
              <a:buSzPts val="2000"/>
              <a:buNone/>
              <a:defRPr>
                <a:solidFill>
                  <a:srgbClr val="888888"/>
                </a:solidFill>
              </a:defRPr>
            </a:lvl8pPr>
            <a:lvl9pPr lvl="8" algn="ctr">
              <a:lnSpc>
                <a:spcPct val="100000"/>
              </a:lnSpc>
              <a:spcBef>
                <a:spcPts val="400"/>
              </a:spcBef>
              <a:spcAft>
                <a:spcPts val="0"/>
              </a:spcAft>
              <a:buClr>
                <a:srgbClr val="888888"/>
              </a:buClr>
              <a:buSzPts val="2000"/>
              <a:buNone/>
              <a:defRPr>
                <a:solidFill>
                  <a:srgbClr val="888888"/>
                </a:solidFill>
              </a:defRPr>
            </a:lvl9pPr>
          </a:lstStyle>
          <a:p>
            <a:endParaRPr/>
          </a:p>
        </p:txBody>
      </p:sp>
      <p:sp>
        <p:nvSpPr>
          <p:cNvPr id="33" name="Google Shape;33;p48"/>
          <p:cNvSpPr txBox="1">
            <a:spLocks noGrp="1"/>
          </p:cNvSpPr>
          <p:nvPr>
            <p:ph type="dt" idx="10"/>
          </p:nvPr>
        </p:nvSpPr>
        <p:spPr>
          <a:xfrm>
            <a:off x="609600" y="6356352"/>
            <a:ext cx="2844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914400"/>
            <a:endParaRPr lang="en-US" kern="0"/>
          </a:p>
        </p:txBody>
      </p:sp>
      <p:sp>
        <p:nvSpPr>
          <p:cNvPr id="34" name="Google Shape;34;p48"/>
          <p:cNvSpPr txBox="1">
            <a:spLocks noGrp="1"/>
          </p:cNvSpPr>
          <p:nvPr>
            <p:ph type="ftr" idx="11"/>
          </p:nvPr>
        </p:nvSpPr>
        <p:spPr>
          <a:xfrm>
            <a:off x="4165601" y="6356352"/>
            <a:ext cx="3860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914400"/>
            <a:endParaRPr lang="en-US" kern="0"/>
          </a:p>
        </p:txBody>
      </p:sp>
      <p:sp>
        <p:nvSpPr>
          <p:cNvPr id="35" name="Google Shape;35;p48"/>
          <p:cNvSpPr txBox="1">
            <a:spLocks noGrp="1"/>
          </p:cNvSpPr>
          <p:nvPr>
            <p:ph type="sldNum" idx="12"/>
          </p:nvPr>
        </p:nvSpPr>
        <p:spPr>
          <a:xfrm>
            <a:off x="8737600" y="6356352"/>
            <a:ext cx="28448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defTabSz="914400"/>
            <a:fld id="{00000000-1234-1234-1234-123412341234}" type="slidenum">
              <a:rPr lang="en-US" kern="0" smtClean="0"/>
              <a:pPr defTabSz="914400"/>
              <a:t>‹#›</a:t>
            </a:fld>
            <a:endParaRPr lang="en-US" kern="0"/>
          </a:p>
        </p:txBody>
      </p:sp>
    </p:spTree>
    <p:extLst>
      <p:ext uri="{BB962C8B-B14F-4D97-AF65-F5344CB8AC3E}">
        <p14:creationId xmlns:p14="http://schemas.microsoft.com/office/powerpoint/2010/main" val="381384700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6"/>
        <p:cNvGrpSpPr/>
        <p:nvPr/>
      </p:nvGrpSpPr>
      <p:grpSpPr>
        <a:xfrm>
          <a:off x="0" y="0"/>
          <a:ext cx="0" cy="0"/>
          <a:chOff x="0" y="0"/>
          <a:chExt cx="0" cy="0"/>
        </a:xfrm>
      </p:grpSpPr>
      <p:sp>
        <p:nvSpPr>
          <p:cNvPr id="37" name="Google Shape;37;p49"/>
          <p:cNvSpPr txBox="1">
            <a:spLocks noGrp="1"/>
          </p:cNvSpPr>
          <p:nvPr>
            <p:ph type="title"/>
          </p:nvPr>
        </p:nvSpPr>
        <p:spPr>
          <a:xfrm>
            <a:off x="963084" y="4406902"/>
            <a:ext cx="10363200" cy="1362075"/>
          </a:xfrm>
          <a:prstGeom prst="rect">
            <a:avLst/>
          </a:prstGeom>
          <a:noFill/>
          <a:ln>
            <a:noFill/>
          </a:ln>
        </p:spPr>
        <p:txBody>
          <a:bodyPr spcFirstLastPara="1" wrap="square" lIns="91425" tIns="45700" rIns="91425" bIns="45700" anchor="t" anchorCtr="0">
            <a:normAutofit/>
          </a:bodyPr>
          <a:lstStyle>
            <a:lvl1pPr lvl="0" algn="l">
              <a:lnSpc>
                <a:spcPct val="100000"/>
              </a:lnSpc>
              <a:spcBef>
                <a:spcPts val="0"/>
              </a:spcBef>
              <a:spcAft>
                <a:spcPts val="0"/>
              </a:spcAft>
              <a:buClr>
                <a:schemeClr val="dk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 name="Google Shape;38;p49"/>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rmAutofit/>
          </a:bodyPr>
          <a:lstStyle>
            <a:lvl1pPr marL="457200" lvl="0" indent="-228600" algn="l">
              <a:lnSpc>
                <a:spcPct val="100000"/>
              </a:lnSpc>
              <a:spcBef>
                <a:spcPts val="400"/>
              </a:spcBef>
              <a:spcAft>
                <a:spcPts val="0"/>
              </a:spcAft>
              <a:buClr>
                <a:srgbClr val="888888"/>
              </a:buClr>
              <a:buSzPts val="2000"/>
              <a:buNone/>
              <a:defRPr sz="2000">
                <a:solidFill>
                  <a:srgbClr val="888888"/>
                </a:solidFill>
              </a:defRPr>
            </a:lvl1pPr>
            <a:lvl2pPr marL="914400" lvl="1" indent="-228600" algn="l">
              <a:lnSpc>
                <a:spcPct val="100000"/>
              </a:lnSpc>
              <a:spcBef>
                <a:spcPts val="360"/>
              </a:spcBef>
              <a:spcAft>
                <a:spcPts val="0"/>
              </a:spcAft>
              <a:buClr>
                <a:srgbClr val="888888"/>
              </a:buClr>
              <a:buSzPts val="1800"/>
              <a:buNone/>
              <a:defRPr sz="1800">
                <a:solidFill>
                  <a:srgbClr val="888888"/>
                </a:solidFill>
              </a:defRPr>
            </a:lvl2pPr>
            <a:lvl3pPr marL="1371600" lvl="2" indent="-228600" algn="l">
              <a:lnSpc>
                <a:spcPct val="100000"/>
              </a:lnSpc>
              <a:spcBef>
                <a:spcPts val="320"/>
              </a:spcBef>
              <a:spcAft>
                <a:spcPts val="0"/>
              </a:spcAft>
              <a:buClr>
                <a:srgbClr val="888888"/>
              </a:buClr>
              <a:buSzPts val="1600"/>
              <a:buNone/>
              <a:defRPr sz="1600">
                <a:solidFill>
                  <a:srgbClr val="888888"/>
                </a:solidFill>
              </a:defRPr>
            </a:lvl3pPr>
            <a:lvl4pPr marL="1828800" lvl="3" indent="-228600" algn="l">
              <a:lnSpc>
                <a:spcPct val="100000"/>
              </a:lnSpc>
              <a:spcBef>
                <a:spcPts val="280"/>
              </a:spcBef>
              <a:spcAft>
                <a:spcPts val="0"/>
              </a:spcAft>
              <a:buClr>
                <a:srgbClr val="888888"/>
              </a:buClr>
              <a:buSzPts val="1400"/>
              <a:buNone/>
              <a:defRPr sz="1400">
                <a:solidFill>
                  <a:srgbClr val="888888"/>
                </a:solidFill>
              </a:defRPr>
            </a:lvl4pPr>
            <a:lvl5pPr marL="2286000" lvl="4" indent="-228600" algn="l">
              <a:lnSpc>
                <a:spcPct val="100000"/>
              </a:lnSpc>
              <a:spcBef>
                <a:spcPts val="280"/>
              </a:spcBef>
              <a:spcAft>
                <a:spcPts val="0"/>
              </a:spcAft>
              <a:buClr>
                <a:srgbClr val="888888"/>
              </a:buClr>
              <a:buSzPts val="1400"/>
              <a:buNone/>
              <a:defRPr sz="1400">
                <a:solidFill>
                  <a:srgbClr val="888888"/>
                </a:solidFill>
              </a:defRPr>
            </a:lvl5pPr>
            <a:lvl6pPr marL="2743200" lvl="5" indent="-228600" algn="l">
              <a:lnSpc>
                <a:spcPct val="100000"/>
              </a:lnSpc>
              <a:spcBef>
                <a:spcPts val="280"/>
              </a:spcBef>
              <a:spcAft>
                <a:spcPts val="0"/>
              </a:spcAft>
              <a:buClr>
                <a:srgbClr val="888888"/>
              </a:buClr>
              <a:buSzPts val="1400"/>
              <a:buNone/>
              <a:defRPr sz="1400">
                <a:solidFill>
                  <a:srgbClr val="888888"/>
                </a:solidFill>
              </a:defRPr>
            </a:lvl6pPr>
            <a:lvl7pPr marL="3200400" lvl="6" indent="-228600" algn="l">
              <a:lnSpc>
                <a:spcPct val="100000"/>
              </a:lnSpc>
              <a:spcBef>
                <a:spcPts val="280"/>
              </a:spcBef>
              <a:spcAft>
                <a:spcPts val="0"/>
              </a:spcAft>
              <a:buClr>
                <a:srgbClr val="888888"/>
              </a:buClr>
              <a:buSzPts val="1400"/>
              <a:buNone/>
              <a:defRPr sz="1400">
                <a:solidFill>
                  <a:srgbClr val="888888"/>
                </a:solidFill>
              </a:defRPr>
            </a:lvl7pPr>
            <a:lvl8pPr marL="3657600" lvl="7" indent="-228600" algn="l">
              <a:lnSpc>
                <a:spcPct val="100000"/>
              </a:lnSpc>
              <a:spcBef>
                <a:spcPts val="280"/>
              </a:spcBef>
              <a:spcAft>
                <a:spcPts val="0"/>
              </a:spcAft>
              <a:buClr>
                <a:srgbClr val="888888"/>
              </a:buClr>
              <a:buSzPts val="1400"/>
              <a:buNone/>
              <a:defRPr sz="1400">
                <a:solidFill>
                  <a:srgbClr val="888888"/>
                </a:solidFill>
              </a:defRPr>
            </a:lvl8pPr>
            <a:lvl9pPr marL="4114800" lvl="8" indent="-228600" algn="l">
              <a:lnSpc>
                <a:spcPct val="100000"/>
              </a:lnSpc>
              <a:spcBef>
                <a:spcPts val="280"/>
              </a:spcBef>
              <a:spcAft>
                <a:spcPts val="0"/>
              </a:spcAft>
              <a:buClr>
                <a:srgbClr val="888888"/>
              </a:buClr>
              <a:buSzPts val="1400"/>
              <a:buNone/>
              <a:defRPr sz="1400">
                <a:solidFill>
                  <a:srgbClr val="888888"/>
                </a:solidFill>
              </a:defRPr>
            </a:lvl9pPr>
          </a:lstStyle>
          <a:p>
            <a:endParaRPr/>
          </a:p>
        </p:txBody>
      </p:sp>
      <p:sp>
        <p:nvSpPr>
          <p:cNvPr id="39" name="Google Shape;39;p49"/>
          <p:cNvSpPr txBox="1">
            <a:spLocks noGrp="1"/>
          </p:cNvSpPr>
          <p:nvPr>
            <p:ph type="dt" idx="10"/>
          </p:nvPr>
        </p:nvSpPr>
        <p:spPr>
          <a:xfrm>
            <a:off x="609600" y="6356352"/>
            <a:ext cx="2844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914400"/>
            <a:endParaRPr lang="en-US" kern="0"/>
          </a:p>
        </p:txBody>
      </p:sp>
      <p:sp>
        <p:nvSpPr>
          <p:cNvPr id="40" name="Google Shape;40;p49"/>
          <p:cNvSpPr txBox="1">
            <a:spLocks noGrp="1"/>
          </p:cNvSpPr>
          <p:nvPr>
            <p:ph type="ftr" idx="11"/>
          </p:nvPr>
        </p:nvSpPr>
        <p:spPr>
          <a:xfrm>
            <a:off x="4165601" y="6356352"/>
            <a:ext cx="3860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914400"/>
            <a:endParaRPr lang="en-US" kern="0"/>
          </a:p>
        </p:txBody>
      </p:sp>
      <p:sp>
        <p:nvSpPr>
          <p:cNvPr id="41" name="Google Shape;41;p49"/>
          <p:cNvSpPr txBox="1">
            <a:spLocks noGrp="1"/>
          </p:cNvSpPr>
          <p:nvPr>
            <p:ph type="sldNum" idx="12"/>
          </p:nvPr>
        </p:nvSpPr>
        <p:spPr>
          <a:xfrm>
            <a:off x="8737600" y="6356352"/>
            <a:ext cx="28448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defTabSz="914400"/>
            <a:fld id="{00000000-1234-1234-1234-123412341234}" type="slidenum">
              <a:rPr lang="en-US" kern="0" smtClean="0"/>
              <a:pPr defTabSz="914400"/>
              <a:t>‹#›</a:t>
            </a:fld>
            <a:endParaRPr lang="en-US" kern="0"/>
          </a:p>
        </p:txBody>
      </p:sp>
    </p:spTree>
    <p:extLst>
      <p:ext uri="{BB962C8B-B14F-4D97-AF65-F5344CB8AC3E}">
        <p14:creationId xmlns:p14="http://schemas.microsoft.com/office/powerpoint/2010/main" val="83745534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42"/>
        <p:cNvGrpSpPr/>
        <p:nvPr/>
      </p:nvGrpSpPr>
      <p:grpSpPr>
        <a:xfrm>
          <a:off x="0" y="0"/>
          <a:ext cx="0" cy="0"/>
          <a:chOff x="0" y="0"/>
          <a:chExt cx="0" cy="0"/>
        </a:xfrm>
      </p:grpSpPr>
      <p:sp>
        <p:nvSpPr>
          <p:cNvPr id="43" name="Google Shape;43;p50"/>
          <p:cNvSpPr txBox="1">
            <a:spLocks noGrp="1"/>
          </p:cNvSpPr>
          <p:nvPr>
            <p:ph type="title"/>
          </p:nvPr>
        </p:nvSpPr>
        <p:spPr>
          <a:xfrm>
            <a:off x="609600" y="274638"/>
            <a:ext cx="10972800" cy="1143000"/>
          </a:xfrm>
          <a:prstGeom prst="rect">
            <a:avLst/>
          </a:prstGeom>
          <a:noFill/>
          <a:ln>
            <a:noFill/>
          </a:ln>
        </p:spPr>
        <p:txBody>
          <a:bodyPr spcFirstLastPara="1" wrap="square" lIns="91425" tIns="45700" rIns="91425" bIns="45700" anchor="ctr" anchorCtr="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 name="Google Shape;44;p50"/>
          <p:cNvSpPr txBox="1">
            <a:spLocks noGrp="1"/>
          </p:cNvSpPr>
          <p:nvPr>
            <p:ph type="body" idx="1"/>
          </p:nvPr>
        </p:nvSpPr>
        <p:spPr>
          <a:xfrm>
            <a:off x="810684" y="1600202"/>
            <a:ext cx="7194550" cy="4525963"/>
          </a:xfrm>
          <a:prstGeom prst="rect">
            <a:avLst/>
          </a:prstGeom>
          <a:noFill/>
          <a:ln>
            <a:noFill/>
          </a:ln>
        </p:spPr>
        <p:txBody>
          <a:bodyPr spcFirstLastPara="1" wrap="square" lIns="91425" tIns="45700" rIns="91425" bIns="45700" anchor="t" anchorCtr="0">
            <a:normAutofit/>
          </a:bodyPr>
          <a:lstStyle>
            <a:lvl1pPr marL="457200" lvl="0" indent="-406400" algn="l">
              <a:lnSpc>
                <a:spcPct val="100000"/>
              </a:lnSpc>
              <a:spcBef>
                <a:spcPts val="560"/>
              </a:spcBef>
              <a:spcAft>
                <a:spcPts val="0"/>
              </a:spcAft>
              <a:buClr>
                <a:schemeClr val="dk1"/>
              </a:buClr>
              <a:buSzPts val="2800"/>
              <a:buChar char="•"/>
              <a:defRPr sz="2800"/>
            </a:lvl1pPr>
            <a:lvl2pPr marL="914400" lvl="1" indent="-381000" algn="l">
              <a:lnSpc>
                <a:spcPct val="100000"/>
              </a:lnSpc>
              <a:spcBef>
                <a:spcPts val="480"/>
              </a:spcBef>
              <a:spcAft>
                <a:spcPts val="0"/>
              </a:spcAft>
              <a:buClr>
                <a:schemeClr val="dk1"/>
              </a:buClr>
              <a:buSzPts val="2400"/>
              <a:buChar char="–"/>
              <a:defRPr sz="2400"/>
            </a:lvl2pPr>
            <a:lvl3pPr marL="1371600" lvl="2" indent="-355600" algn="l">
              <a:lnSpc>
                <a:spcPct val="100000"/>
              </a:lnSpc>
              <a:spcBef>
                <a:spcPts val="400"/>
              </a:spcBef>
              <a:spcAft>
                <a:spcPts val="0"/>
              </a:spcAft>
              <a:buClr>
                <a:schemeClr val="dk1"/>
              </a:buClr>
              <a:buSzPts val="2000"/>
              <a:buChar char="•"/>
              <a:defRPr sz="2000"/>
            </a:lvl3pPr>
            <a:lvl4pPr marL="1828800" lvl="3" indent="-342900" algn="l">
              <a:lnSpc>
                <a:spcPct val="100000"/>
              </a:lnSpc>
              <a:spcBef>
                <a:spcPts val="360"/>
              </a:spcBef>
              <a:spcAft>
                <a:spcPts val="0"/>
              </a:spcAft>
              <a:buClr>
                <a:schemeClr val="dk1"/>
              </a:buClr>
              <a:buSzPts val="1800"/>
              <a:buChar char="–"/>
              <a:defRPr sz="1800"/>
            </a:lvl4pPr>
            <a:lvl5pPr marL="2286000" lvl="4" indent="-342900" algn="l">
              <a:lnSpc>
                <a:spcPct val="100000"/>
              </a:lnSpc>
              <a:spcBef>
                <a:spcPts val="360"/>
              </a:spcBef>
              <a:spcAft>
                <a:spcPts val="0"/>
              </a:spcAft>
              <a:buClr>
                <a:schemeClr val="dk1"/>
              </a:buClr>
              <a:buSzPts val="1800"/>
              <a:buChar char="»"/>
              <a:defRPr sz="1800"/>
            </a:lvl5pPr>
            <a:lvl6pPr marL="2743200" lvl="5" indent="-342900" algn="l">
              <a:lnSpc>
                <a:spcPct val="100000"/>
              </a:lnSpc>
              <a:spcBef>
                <a:spcPts val="360"/>
              </a:spcBef>
              <a:spcAft>
                <a:spcPts val="0"/>
              </a:spcAft>
              <a:buClr>
                <a:schemeClr val="dk1"/>
              </a:buClr>
              <a:buSzPts val="1800"/>
              <a:buChar char="•"/>
              <a:defRPr sz="1800"/>
            </a:lvl6pPr>
            <a:lvl7pPr marL="3200400" lvl="6" indent="-342900" algn="l">
              <a:lnSpc>
                <a:spcPct val="100000"/>
              </a:lnSpc>
              <a:spcBef>
                <a:spcPts val="360"/>
              </a:spcBef>
              <a:spcAft>
                <a:spcPts val="0"/>
              </a:spcAft>
              <a:buClr>
                <a:schemeClr val="dk1"/>
              </a:buClr>
              <a:buSzPts val="1800"/>
              <a:buChar char="•"/>
              <a:defRPr sz="1800"/>
            </a:lvl7pPr>
            <a:lvl8pPr marL="3657600" lvl="7" indent="-342900" algn="l">
              <a:lnSpc>
                <a:spcPct val="100000"/>
              </a:lnSpc>
              <a:spcBef>
                <a:spcPts val="360"/>
              </a:spcBef>
              <a:spcAft>
                <a:spcPts val="0"/>
              </a:spcAft>
              <a:buClr>
                <a:schemeClr val="dk1"/>
              </a:buClr>
              <a:buSzPts val="1800"/>
              <a:buChar char="•"/>
              <a:defRPr sz="1800"/>
            </a:lvl8pPr>
            <a:lvl9pPr marL="4114800" lvl="8" indent="-342900" algn="l">
              <a:lnSpc>
                <a:spcPct val="100000"/>
              </a:lnSpc>
              <a:spcBef>
                <a:spcPts val="360"/>
              </a:spcBef>
              <a:spcAft>
                <a:spcPts val="0"/>
              </a:spcAft>
              <a:buClr>
                <a:schemeClr val="dk1"/>
              </a:buClr>
              <a:buSzPts val="1800"/>
              <a:buChar char="•"/>
              <a:defRPr sz="1800"/>
            </a:lvl9pPr>
          </a:lstStyle>
          <a:p>
            <a:endParaRPr/>
          </a:p>
        </p:txBody>
      </p:sp>
      <p:sp>
        <p:nvSpPr>
          <p:cNvPr id="45" name="Google Shape;45;p50"/>
          <p:cNvSpPr txBox="1">
            <a:spLocks noGrp="1"/>
          </p:cNvSpPr>
          <p:nvPr>
            <p:ph type="body" idx="2"/>
          </p:nvPr>
        </p:nvSpPr>
        <p:spPr>
          <a:xfrm>
            <a:off x="8208433" y="1600202"/>
            <a:ext cx="7196667" cy="4525963"/>
          </a:xfrm>
          <a:prstGeom prst="rect">
            <a:avLst/>
          </a:prstGeom>
          <a:noFill/>
          <a:ln>
            <a:noFill/>
          </a:ln>
        </p:spPr>
        <p:txBody>
          <a:bodyPr spcFirstLastPara="1" wrap="square" lIns="91425" tIns="45700" rIns="91425" bIns="45700" anchor="t" anchorCtr="0">
            <a:normAutofit/>
          </a:bodyPr>
          <a:lstStyle>
            <a:lvl1pPr marL="457200" lvl="0" indent="-406400" algn="l">
              <a:lnSpc>
                <a:spcPct val="100000"/>
              </a:lnSpc>
              <a:spcBef>
                <a:spcPts val="560"/>
              </a:spcBef>
              <a:spcAft>
                <a:spcPts val="0"/>
              </a:spcAft>
              <a:buClr>
                <a:schemeClr val="dk1"/>
              </a:buClr>
              <a:buSzPts val="2800"/>
              <a:buChar char="•"/>
              <a:defRPr sz="2800"/>
            </a:lvl1pPr>
            <a:lvl2pPr marL="914400" lvl="1" indent="-381000" algn="l">
              <a:lnSpc>
                <a:spcPct val="100000"/>
              </a:lnSpc>
              <a:spcBef>
                <a:spcPts val="480"/>
              </a:spcBef>
              <a:spcAft>
                <a:spcPts val="0"/>
              </a:spcAft>
              <a:buClr>
                <a:schemeClr val="dk1"/>
              </a:buClr>
              <a:buSzPts val="2400"/>
              <a:buChar char="–"/>
              <a:defRPr sz="2400"/>
            </a:lvl2pPr>
            <a:lvl3pPr marL="1371600" lvl="2" indent="-355600" algn="l">
              <a:lnSpc>
                <a:spcPct val="100000"/>
              </a:lnSpc>
              <a:spcBef>
                <a:spcPts val="400"/>
              </a:spcBef>
              <a:spcAft>
                <a:spcPts val="0"/>
              </a:spcAft>
              <a:buClr>
                <a:schemeClr val="dk1"/>
              </a:buClr>
              <a:buSzPts val="2000"/>
              <a:buChar char="•"/>
              <a:defRPr sz="2000"/>
            </a:lvl3pPr>
            <a:lvl4pPr marL="1828800" lvl="3" indent="-342900" algn="l">
              <a:lnSpc>
                <a:spcPct val="100000"/>
              </a:lnSpc>
              <a:spcBef>
                <a:spcPts val="360"/>
              </a:spcBef>
              <a:spcAft>
                <a:spcPts val="0"/>
              </a:spcAft>
              <a:buClr>
                <a:schemeClr val="dk1"/>
              </a:buClr>
              <a:buSzPts val="1800"/>
              <a:buChar char="–"/>
              <a:defRPr sz="1800"/>
            </a:lvl4pPr>
            <a:lvl5pPr marL="2286000" lvl="4" indent="-342900" algn="l">
              <a:lnSpc>
                <a:spcPct val="100000"/>
              </a:lnSpc>
              <a:spcBef>
                <a:spcPts val="360"/>
              </a:spcBef>
              <a:spcAft>
                <a:spcPts val="0"/>
              </a:spcAft>
              <a:buClr>
                <a:schemeClr val="dk1"/>
              </a:buClr>
              <a:buSzPts val="1800"/>
              <a:buChar char="»"/>
              <a:defRPr sz="1800"/>
            </a:lvl5pPr>
            <a:lvl6pPr marL="2743200" lvl="5" indent="-342900" algn="l">
              <a:lnSpc>
                <a:spcPct val="100000"/>
              </a:lnSpc>
              <a:spcBef>
                <a:spcPts val="360"/>
              </a:spcBef>
              <a:spcAft>
                <a:spcPts val="0"/>
              </a:spcAft>
              <a:buClr>
                <a:schemeClr val="dk1"/>
              </a:buClr>
              <a:buSzPts val="1800"/>
              <a:buChar char="•"/>
              <a:defRPr sz="1800"/>
            </a:lvl6pPr>
            <a:lvl7pPr marL="3200400" lvl="6" indent="-342900" algn="l">
              <a:lnSpc>
                <a:spcPct val="100000"/>
              </a:lnSpc>
              <a:spcBef>
                <a:spcPts val="360"/>
              </a:spcBef>
              <a:spcAft>
                <a:spcPts val="0"/>
              </a:spcAft>
              <a:buClr>
                <a:schemeClr val="dk1"/>
              </a:buClr>
              <a:buSzPts val="1800"/>
              <a:buChar char="•"/>
              <a:defRPr sz="1800"/>
            </a:lvl7pPr>
            <a:lvl8pPr marL="3657600" lvl="7" indent="-342900" algn="l">
              <a:lnSpc>
                <a:spcPct val="100000"/>
              </a:lnSpc>
              <a:spcBef>
                <a:spcPts val="360"/>
              </a:spcBef>
              <a:spcAft>
                <a:spcPts val="0"/>
              </a:spcAft>
              <a:buClr>
                <a:schemeClr val="dk1"/>
              </a:buClr>
              <a:buSzPts val="1800"/>
              <a:buChar char="•"/>
              <a:defRPr sz="1800"/>
            </a:lvl8pPr>
            <a:lvl9pPr marL="4114800" lvl="8" indent="-342900" algn="l">
              <a:lnSpc>
                <a:spcPct val="100000"/>
              </a:lnSpc>
              <a:spcBef>
                <a:spcPts val="360"/>
              </a:spcBef>
              <a:spcAft>
                <a:spcPts val="0"/>
              </a:spcAft>
              <a:buClr>
                <a:schemeClr val="dk1"/>
              </a:buClr>
              <a:buSzPts val="1800"/>
              <a:buChar char="•"/>
              <a:defRPr sz="1800"/>
            </a:lvl9pPr>
          </a:lstStyle>
          <a:p>
            <a:endParaRPr/>
          </a:p>
        </p:txBody>
      </p:sp>
      <p:sp>
        <p:nvSpPr>
          <p:cNvPr id="46" name="Google Shape;46;p50"/>
          <p:cNvSpPr txBox="1">
            <a:spLocks noGrp="1"/>
          </p:cNvSpPr>
          <p:nvPr>
            <p:ph type="dt" idx="10"/>
          </p:nvPr>
        </p:nvSpPr>
        <p:spPr>
          <a:xfrm>
            <a:off x="609600" y="6356352"/>
            <a:ext cx="2844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914400"/>
            <a:endParaRPr lang="en-US" kern="0"/>
          </a:p>
        </p:txBody>
      </p:sp>
      <p:sp>
        <p:nvSpPr>
          <p:cNvPr id="47" name="Google Shape;47;p50"/>
          <p:cNvSpPr txBox="1">
            <a:spLocks noGrp="1"/>
          </p:cNvSpPr>
          <p:nvPr>
            <p:ph type="ftr" idx="11"/>
          </p:nvPr>
        </p:nvSpPr>
        <p:spPr>
          <a:xfrm>
            <a:off x="4165601" y="6356352"/>
            <a:ext cx="3860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914400"/>
            <a:endParaRPr lang="en-US" kern="0"/>
          </a:p>
        </p:txBody>
      </p:sp>
      <p:sp>
        <p:nvSpPr>
          <p:cNvPr id="48" name="Google Shape;48;p50"/>
          <p:cNvSpPr txBox="1">
            <a:spLocks noGrp="1"/>
          </p:cNvSpPr>
          <p:nvPr>
            <p:ph type="sldNum" idx="12"/>
          </p:nvPr>
        </p:nvSpPr>
        <p:spPr>
          <a:xfrm>
            <a:off x="8737600" y="6356352"/>
            <a:ext cx="28448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defTabSz="914400"/>
            <a:fld id="{00000000-1234-1234-1234-123412341234}" type="slidenum">
              <a:rPr lang="en-US" kern="0" smtClean="0"/>
              <a:pPr defTabSz="914400"/>
              <a:t>‹#›</a:t>
            </a:fld>
            <a:endParaRPr lang="en-US" kern="0"/>
          </a:p>
        </p:txBody>
      </p:sp>
    </p:spTree>
    <p:extLst>
      <p:ext uri="{BB962C8B-B14F-4D97-AF65-F5344CB8AC3E}">
        <p14:creationId xmlns:p14="http://schemas.microsoft.com/office/powerpoint/2010/main" val="327486631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49"/>
        <p:cNvGrpSpPr/>
        <p:nvPr/>
      </p:nvGrpSpPr>
      <p:grpSpPr>
        <a:xfrm>
          <a:off x="0" y="0"/>
          <a:ext cx="0" cy="0"/>
          <a:chOff x="0" y="0"/>
          <a:chExt cx="0" cy="0"/>
        </a:xfrm>
      </p:grpSpPr>
      <p:sp>
        <p:nvSpPr>
          <p:cNvPr id="50" name="Google Shape;50;p51"/>
          <p:cNvSpPr txBox="1">
            <a:spLocks noGrp="1"/>
          </p:cNvSpPr>
          <p:nvPr>
            <p:ph type="title"/>
          </p:nvPr>
        </p:nvSpPr>
        <p:spPr>
          <a:xfrm>
            <a:off x="609600" y="274638"/>
            <a:ext cx="10972800" cy="1143000"/>
          </a:xfrm>
          <a:prstGeom prst="rect">
            <a:avLst/>
          </a:prstGeom>
          <a:noFill/>
          <a:ln>
            <a:noFill/>
          </a:ln>
        </p:spPr>
        <p:txBody>
          <a:bodyPr spcFirstLastPara="1" wrap="square" lIns="91425" tIns="45700" rIns="91425" bIns="45700" anchor="ctr" anchorCtr="0">
            <a:normAutofit/>
          </a:bodyPr>
          <a:lstStyle>
            <a:lvl1pPr lvl="0" algn="ctr">
              <a:lnSpc>
                <a:spcPct val="100000"/>
              </a:lnSpc>
              <a:spcBef>
                <a:spcPts val="0"/>
              </a:spcBef>
              <a:spcAft>
                <a:spcPts val="0"/>
              </a:spcAft>
              <a:buClr>
                <a:schemeClr val="dk1"/>
              </a:buClr>
              <a:buSzPts val="44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 name="Google Shape;51;p51"/>
          <p:cNvSpPr txBox="1">
            <a:spLocks noGrp="1"/>
          </p:cNvSpPr>
          <p:nvPr>
            <p:ph type="body" idx="1"/>
          </p:nvPr>
        </p:nvSpPr>
        <p:spPr>
          <a:xfrm>
            <a:off x="609600" y="1535113"/>
            <a:ext cx="5386918" cy="639762"/>
          </a:xfrm>
          <a:prstGeom prst="rect">
            <a:avLst/>
          </a:prstGeom>
          <a:noFill/>
          <a:ln>
            <a:noFill/>
          </a:ln>
        </p:spPr>
        <p:txBody>
          <a:bodyPr spcFirstLastPara="1" wrap="square" lIns="91425" tIns="45700" rIns="91425" bIns="45700" anchor="b" anchorCtr="0">
            <a:normAutofit/>
          </a:bodyPr>
          <a:lstStyle>
            <a:lvl1pPr marL="457200" lvl="0" indent="-228600" algn="l">
              <a:lnSpc>
                <a:spcPct val="100000"/>
              </a:lnSpc>
              <a:spcBef>
                <a:spcPts val="480"/>
              </a:spcBef>
              <a:spcAft>
                <a:spcPts val="0"/>
              </a:spcAft>
              <a:buClr>
                <a:schemeClr val="dk1"/>
              </a:buClr>
              <a:buSzPts val="2400"/>
              <a:buNone/>
              <a:defRPr sz="2400" b="1"/>
            </a:lvl1pPr>
            <a:lvl2pPr marL="914400" lvl="1" indent="-228600" algn="l">
              <a:lnSpc>
                <a:spcPct val="100000"/>
              </a:lnSpc>
              <a:spcBef>
                <a:spcPts val="400"/>
              </a:spcBef>
              <a:spcAft>
                <a:spcPts val="0"/>
              </a:spcAft>
              <a:buClr>
                <a:schemeClr val="dk1"/>
              </a:buClr>
              <a:buSzPts val="2000"/>
              <a:buNone/>
              <a:defRPr sz="2000" b="1"/>
            </a:lvl2pPr>
            <a:lvl3pPr marL="1371600" lvl="2" indent="-228600" algn="l">
              <a:lnSpc>
                <a:spcPct val="100000"/>
              </a:lnSpc>
              <a:spcBef>
                <a:spcPts val="360"/>
              </a:spcBef>
              <a:spcAft>
                <a:spcPts val="0"/>
              </a:spcAft>
              <a:buClr>
                <a:schemeClr val="dk1"/>
              </a:buClr>
              <a:buSzPts val="1800"/>
              <a:buNone/>
              <a:defRPr sz="1800" b="1"/>
            </a:lvl3pPr>
            <a:lvl4pPr marL="1828800" lvl="3" indent="-228600" algn="l">
              <a:lnSpc>
                <a:spcPct val="100000"/>
              </a:lnSpc>
              <a:spcBef>
                <a:spcPts val="320"/>
              </a:spcBef>
              <a:spcAft>
                <a:spcPts val="0"/>
              </a:spcAft>
              <a:buClr>
                <a:schemeClr val="dk1"/>
              </a:buClr>
              <a:buSzPts val="1600"/>
              <a:buNone/>
              <a:defRPr sz="1600" b="1"/>
            </a:lvl4pPr>
            <a:lvl5pPr marL="2286000" lvl="4" indent="-228600" algn="l">
              <a:lnSpc>
                <a:spcPct val="100000"/>
              </a:lnSpc>
              <a:spcBef>
                <a:spcPts val="320"/>
              </a:spcBef>
              <a:spcAft>
                <a:spcPts val="0"/>
              </a:spcAft>
              <a:buClr>
                <a:schemeClr val="dk1"/>
              </a:buClr>
              <a:buSzPts val="1600"/>
              <a:buNone/>
              <a:defRPr sz="1600" b="1"/>
            </a:lvl5pPr>
            <a:lvl6pPr marL="2743200" lvl="5" indent="-228600" algn="l">
              <a:lnSpc>
                <a:spcPct val="100000"/>
              </a:lnSpc>
              <a:spcBef>
                <a:spcPts val="320"/>
              </a:spcBef>
              <a:spcAft>
                <a:spcPts val="0"/>
              </a:spcAft>
              <a:buClr>
                <a:schemeClr val="dk1"/>
              </a:buClr>
              <a:buSzPts val="1600"/>
              <a:buNone/>
              <a:defRPr sz="1600" b="1"/>
            </a:lvl6pPr>
            <a:lvl7pPr marL="3200400" lvl="6" indent="-228600" algn="l">
              <a:lnSpc>
                <a:spcPct val="100000"/>
              </a:lnSpc>
              <a:spcBef>
                <a:spcPts val="320"/>
              </a:spcBef>
              <a:spcAft>
                <a:spcPts val="0"/>
              </a:spcAft>
              <a:buClr>
                <a:schemeClr val="dk1"/>
              </a:buClr>
              <a:buSzPts val="1600"/>
              <a:buNone/>
              <a:defRPr sz="1600" b="1"/>
            </a:lvl7pPr>
            <a:lvl8pPr marL="3657600" lvl="7" indent="-228600" algn="l">
              <a:lnSpc>
                <a:spcPct val="100000"/>
              </a:lnSpc>
              <a:spcBef>
                <a:spcPts val="320"/>
              </a:spcBef>
              <a:spcAft>
                <a:spcPts val="0"/>
              </a:spcAft>
              <a:buClr>
                <a:schemeClr val="dk1"/>
              </a:buClr>
              <a:buSzPts val="1600"/>
              <a:buNone/>
              <a:defRPr sz="1600" b="1"/>
            </a:lvl8pPr>
            <a:lvl9pPr marL="4114800" lvl="8" indent="-228600" algn="l">
              <a:lnSpc>
                <a:spcPct val="100000"/>
              </a:lnSpc>
              <a:spcBef>
                <a:spcPts val="320"/>
              </a:spcBef>
              <a:spcAft>
                <a:spcPts val="0"/>
              </a:spcAft>
              <a:buClr>
                <a:schemeClr val="dk1"/>
              </a:buClr>
              <a:buSzPts val="1600"/>
              <a:buNone/>
              <a:defRPr sz="1600" b="1"/>
            </a:lvl9pPr>
          </a:lstStyle>
          <a:p>
            <a:endParaRPr/>
          </a:p>
        </p:txBody>
      </p:sp>
      <p:sp>
        <p:nvSpPr>
          <p:cNvPr id="52" name="Google Shape;52;p51"/>
          <p:cNvSpPr txBox="1">
            <a:spLocks noGrp="1"/>
          </p:cNvSpPr>
          <p:nvPr>
            <p:ph type="body" idx="2"/>
          </p:nvPr>
        </p:nvSpPr>
        <p:spPr>
          <a:xfrm>
            <a:off x="609600" y="2174875"/>
            <a:ext cx="5386918" cy="3951288"/>
          </a:xfrm>
          <a:prstGeom prst="rect">
            <a:avLst/>
          </a:prstGeom>
          <a:noFill/>
          <a:ln>
            <a:noFill/>
          </a:ln>
        </p:spPr>
        <p:txBody>
          <a:bodyPr spcFirstLastPara="1" wrap="square" lIns="91425" tIns="45700" rIns="91425" bIns="45700" anchor="t" anchorCtr="0">
            <a:normAutofit/>
          </a:bodyPr>
          <a:lstStyle>
            <a:lvl1pPr marL="457200" lvl="0" indent="-381000" algn="l">
              <a:lnSpc>
                <a:spcPct val="100000"/>
              </a:lnSpc>
              <a:spcBef>
                <a:spcPts val="480"/>
              </a:spcBef>
              <a:spcAft>
                <a:spcPts val="0"/>
              </a:spcAft>
              <a:buClr>
                <a:schemeClr val="dk1"/>
              </a:buClr>
              <a:buSzPts val="2400"/>
              <a:buChar char="•"/>
              <a:defRPr sz="2400"/>
            </a:lvl1pPr>
            <a:lvl2pPr marL="914400" lvl="1" indent="-355600" algn="l">
              <a:lnSpc>
                <a:spcPct val="100000"/>
              </a:lnSpc>
              <a:spcBef>
                <a:spcPts val="400"/>
              </a:spcBef>
              <a:spcAft>
                <a:spcPts val="0"/>
              </a:spcAft>
              <a:buClr>
                <a:schemeClr val="dk1"/>
              </a:buClr>
              <a:buSzPts val="2000"/>
              <a:buChar char="–"/>
              <a:defRPr sz="2000"/>
            </a:lvl2pPr>
            <a:lvl3pPr marL="1371600" lvl="2" indent="-342900" algn="l">
              <a:lnSpc>
                <a:spcPct val="100000"/>
              </a:lnSpc>
              <a:spcBef>
                <a:spcPts val="360"/>
              </a:spcBef>
              <a:spcAft>
                <a:spcPts val="0"/>
              </a:spcAft>
              <a:buClr>
                <a:schemeClr val="dk1"/>
              </a:buClr>
              <a:buSzPts val="1800"/>
              <a:buChar char="•"/>
              <a:defRPr sz="1800"/>
            </a:lvl3pPr>
            <a:lvl4pPr marL="1828800" lvl="3" indent="-330200" algn="l">
              <a:lnSpc>
                <a:spcPct val="100000"/>
              </a:lnSpc>
              <a:spcBef>
                <a:spcPts val="320"/>
              </a:spcBef>
              <a:spcAft>
                <a:spcPts val="0"/>
              </a:spcAft>
              <a:buClr>
                <a:schemeClr val="dk1"/>
              </a:buClr>
              <a:buSzPts val="1600"/>
              <a:buChar char="–"/>
              <a:defRPr sz="1600"/>
            </a:lvl4pPr>
            <a:lvl5pPr marL="2286000" lvl="4" indent="-330200" algn="l">
              <a:lnSpc>
                <a:spcPct val="100000"/>
              </a:lnSpc>
              <a:spcBef>
                <a:spcPts val="320"/>
              </a:spcBef>
              <a:spcAft>
                <a:spcPts val="0"/>
              </a:spcAft>
              <a:buClr>
                <a:schemeClr val="dk1"/>
              </a:buClr>
              <a:buSzPts val="1600"/>
              <a:buChar char="»"/>
              <a:defRPr sz="1600"/>
            </a:lvl5pPr>
            <a:lvl6pPr marL="2743200" lvl="5" indent="-330200" algn="l">
              <a:lnSpc>
                <a:spcPct val="100000"/>
              </a:lnSpc>
              <a:spcBef>
                <a:spcPts val="320"/>
              </a:spcBef>
              <a:spcAft>
                <a:spcPts val="0"/>
              </a:spcAft>
              <a:buClr>
                <a:schemeClr val="dk1"/>
              </a:buClr>
              <a:buSzPts val="1600"/>
              <a:buChar char="•"/>
              <a:defRPr sz="1600"/>
            </a:lvl6pPr>
            <a:lvl7pPr marL="3200400" lvl="6" indent="-330200" algn="l">
              <a:lnSpc>
                <a:spcPct val="100000"/>
              </a:lnSpc>
              <a:spcBef>
                <a:spcPts val="320"/>
              </a:spcBef>
              <a:spcAft>
                <a:spcPts val="0"/>
              </a:spcAft>
              <a:buClr>
                <a:schemeClr val="dk1"/>
              </a:buClr>
              <a:buSzPts val="1600"/>
              <a:buChar char="•"/>
              <a:defRPr sz="1600"/>
            </a:lvl7pPr>
            <a:lvl8pPr marL="3657600" lvl="7" indent="-330200" algn="l">
              <a:lnSpc>
                <a:spcPct val="100000"/>
              </a:lnSpc>
              <a:spcBef>
                <a:spcPts val="320"/>
              </a:spcBef>
              <a:spcAft>
                <a:spcPts val="0"/>
              </a:spcAft>
              <a:buClr>
                <a:schemeClr val="dk1"/>
              </a:buClr>
              <a:buSzPts val="1600"/>
              <a:buChar char="•"/>
              <a:defRPr sz="1600"/>
            </a:lvl8pPr>
            <a:lvl9pPr marL="4114800" lvl="8" indent="-330200" algn="l">
              <a:lnSpc>
                <a:spcPct val="100000"/>
              </a:lnSpc>
              <a:spcBef>
                <a:spcPts val="320"/>
              </a:spcBef>
              <a:spcAft>
                <a:spcPts val="0"/>
              </a:spcAft>
              <a:buClr>
                <a:schemeClr val="dk1"/>
              </a:buClr>
              <a:buSzPts val="1600"/>
              <a:buChar char="•"/>
              <a:defRPr sz="1600"/>
            </a:lvl9pPr>
          </a:lstStyle>
          <a:p>
            <a:endParaRPr/>
          </a:p>
        </p:txBody>
      </p:sp>
      <p:sp>
        <p:nvSpPr>
          <p:cNvPr id="53" name="Google Shape;53;p51"/>
          <p:cNvSpPr txBox="1">
            <a:spLocks noGrp="1"/>
          </p:cNvSpPr>
          <p:nvPr>
            <p:ph type="body" idx="3"/>
          </p:nvPr>
        </p:nvSpPr>
        <p:spPr>
          <a:xfrm>
            <a:off x="6193368" y="1535113"/>
            <a:ext cx="5389033" cy="639762"/>
          </a:xfrm>
          <a:prstGeom prst="rect">
            <a:avLst/>
          </a:prstGeom>
          <a:noFill/>
          <a:ln>
            <a:noFill/>
          </a:ln>
        </p:spPr>
        <p:txBody>
          <a:bodyPr spcFirstLastPara="1" wrap="square" lIns="91425" tIns="45700" rIns="91425" bIns="45700" anchor="b" anchorCtr="0">
            <a:normAutofit/>
          </a:bodyPr>
          <a:lstStyle>
            <a:lvl1pPr marL="457200" lvl="0" indent="-228600" algn="l">
              <a:lnSpc>
                <a:spcPct val="100000"/>
              </a:lnSpc>
              <a:spcBef>
                <a:spcPts val="480"/>
              </a:spcBef>
              <a:spcAft>
                <a:spcPts val="0"/>
              </a:spcAft>
              <a:buClr>
                <a:schemeClr val="dk1"/>
              </a:buClr>
              <a:buSzPts val="2400"/>
              <a:buNone/>
              <a:defRPr sz="2400" b="1"/>
            </a:lvl1pPr>
            <a:lvl2pPr marL="914400" lvl="1" indent="-228600" algn="l">
              <a:lnSpc>
                <a:spcPct val="100000"/>
              </a:lnSpc>
              <a:spcBef>
                <a:spcPts val="400"/>
              </a:spcBef>
              <a:spcAft>
                <a:spcPts val="0"/>
              </a:spcAft>
              <a:buClr>
                <a:schemeClr val="dk1"/>
              </a:buClr>
              <a:buSzPts val="2000"/>
              <a:buNone/>
              <a:defRPr sz="2000" b="1"/>
            </a:lvl2pPr>
            <a:lvl3pPr marL="1371600" lvl="2" indent="-228600" algn="l">
              <a:lnSpc>
                <a:spcPct val="100000"/>
              </a:lnSpc>
              <a:spcBef>
                <a:spcPts val="360"/>
              </a:spcBef>
              <a:spcAft>
                <a:spcPts val="0"/>
              </a:spcAft>
              <a:buClr>
                <a:schemeClr val="dk1"/>
              </a:buClr>
              <a:buSzPts val="1800"/>
              <a:buNone/>
              <a:defRPr sz="1800" b="1"/>
            </a:lvl3pPr>
            <a:lvl4pPr marL="1828800" lvl="3" indent="-228600" algn="l">
              <a:lnSpc>
                <a:spcPct val="100000"/>
              </a:lnSpc>
              <a:spcBef>
                <a:spcPts val="320"/>
              </a:spcBef>
              <a:spcAft>
                <a:spcPts val="0"/>
              </a:spcAft>
              <a:buClr>
                <a:schemeClr val="dk1"/>
              </a:buClr>
              <a:buSzPts val="1600"/>
              <a:buNone/>
              <a:defRPr sz="1600" b="1"/>
            </a:lvl4pPr>
            <a:lvl5pPr marL="2286000" lvl="4" indent="-228600" algn="l">
              <a:lnSpc>
                <a:spcPct val="100000"/>
              </a:lnSpc>
              <a:spcBef>
                <a:spcPts val="320"/>
              </a:spcBef>
              <a:spcAft>
                <a:spcPts val="0"/>
              </a:spcAft>
              <a:buClr>
                <a:schemeClr val="dk1"/>
              </a:buClr>
              <a:buSzPts val="1600"/>
              <a:buNone/>
              <a:defRPr sz="1600" b="1"/>
            </a:lvl5pPr>
            <a:lvl6pPr marL="2743200" lvl="5" indent="-228600" algn="l">
              <a:lnSpc>
                <a:spcPct val="100000"/>
              </a:lnSpc>
              <a:spcBef>
                <a:spcPts val="320"/>
              </a:spcBef>
              <a:spcAft>
                <a:spcPts val="0"/>
              </a:spcAft>
              <a:buClr>
                <a:schemeClr val="dk1"/>
              </a:buClr>
              <a:buSzPts val="1600"/>
              <a:buNone/>
              <a:defRPr sz="1600" b="1"/>
            </a:lvl6pPr>
            <a:lvl7pPr marL="3200400" lvl="6" indent="-228600" algn="l">
              <a:lnSpc>
                <a:spcPct val="100000"/>
              </a:lnSpc>
              <a:spcBef>
                <a:spcPts val="320"/>
              </a:spcBef>
              <a:spcAft>
                <a:spcPts val="0"/>
              </a:spcAft>
              <a:buClr>
                <a:schemeClr val="dk1"/>
              </a:buClr>
              <a:buSzPts val="1600"/>
              <a:buNone/>
              <a:defRPr sz="1600" b="1"/>
            </a:lvl7pPr>
            <a:lvl8pPr marL="3657600" lvl="7" indent="-228600" algn="l">
              <a:lnSpc>
                <a:spcPct val="100000"/>
              </a:lnSpc>
              <a:spcBef>
                <a:spcPts val="320"/>
              </a:spcBef>
              <a:spcAft>
                <a:spcPts val="0"/>
              </a:spcAft>
              <a:buClr>
                <a:schemeClr val="dk1"/>
              </a:buClr>
              <a:buSzPts val="1600"/>
              <a:buNone/>
              <a:defRPr sz="1600" b="1"/>
            </a:lvl8pPr>
            <a:lvl9pPr marL="4114800" lvl="8" indent="-228600" algn="l">
              <a:lnSpc>
                <a:spcPct val="100000"/>
              </a:lnSpc>
              <a:spcBef>
                <a:spcPts val="320"/>
              </a:spcBef>
              <a:spcAft>
                <a:spcPts val="0"/>
              </a:spcAft>
              <a:buClr>
                <a:schemeClr val="dk1"/>
              </a:buClr>
              <a:buSzPts val="1600"/>
              <a:buNone/>
              <a:defRPr sz="1600" b="1"/>
            </a:lvl9pPr>
          </a:lstStyle>
          <a:p>
            <a:endParaRPr/>
          </a:p>
        </p:txBody>
      </p:sp>
      <p:sp>
        <p:nvSpPr>
          <p:cNvPr id="54" name="Google Shape;54;p51"/>
          <p:cNvSpPr txBox="1">
            <a:spLocks noGrp="1"/>
          </p:cNvSpPr>
          <p:nvPr>
            <p:ph type="body" idx="4"/>
          </p:nvPr>
        </p:nvSpPr>
        <p:spPr>
          <a:xfrm>
            <a:off x="6193368" y="2174875"/>
            <a:ext cx="5389033" cy="3951288"/>
          </a:xfrm>
          <a:prstGeom prst="rect">
            <a:avLst/>
          </a:prstGeom>
          <a:noFill/>
          <a:ln>
            <a:noFill/>
          </a:ln>
        </p:spPr>
        <p:txBody>
          <a:bodyPr spcFirstLastPara="1" wrap="square" lIns="91425" tIns="45700" rIns="91425" bIns="45700" anchor="t" anchorCtr="0">
            <a:normAutofit/>
          </a:bodyPr>
          <a:lstStyle>
            <a:lvl1pPr marL="457200" lvl="0" indent="-381000" algn="l">
              <a:lnSpc>
                <a:spcPct val="100000"/>
              </a:lnSpc>
              <a:spcBef>
                <a:spcPts val="480"/>
              </a:spcBef>
              <a:spcAft>
                <a:spcPts val="0"/>
              </a:spcAft>
              <a:buClr>
                <a:schemeClr val="dk1"/>
              </a:buClr>
              <a:buSzPts val="2400"/>
              <a:buChar char="•"/>
              <a:defRPr sz="2400"/>
            </a:lvl1pPr>
            <a:lvl2pPr marL="914400" lvl="1" indent="-355600" algn="l">
              <a:lnSpc>
                <a:spcPct val="100000"/>
              </a:lnSpc>
              <a:spcBef>
                <a:spcPts val="400"/>
              </a:spcBef>
              <a:spcAft>
                <a:spcPts val="0"/>
              </a:spcAft>
              <a:buClr>
                <a:schemeClr val="dk1"/>
              </a:buClr>
              <a:buSzPts val="2000"/>
              <a:buChar char="–"/>
              <a:defRPr sz="2000"/>
            </a:lvl2pPr>
            <a:lvl3pPr marL="1371600" lvl="2" indent="-342900" algn="l">
              <a:lnSpc>
                <a:spcPct val="100000"/>
              </a:lnSpc>
              <a:spcBef>
                <a:spcPts val="360"/>
              </a:spcBef>
              <a:spcAft>
                <a:spcPts val="0"/>
              </a:spcAft>
              <a:buClr>
                <a:schemeClr val="dk1"/>
              </a:buClr>
              <a:buSzPts val="1800"/>
              <a:buChar char="•"/>
              <a:defRPr sz="1800"/>
            </a:lvl3pPr>
            <a:lvl4pPr marL="1828800" lvl="3" indent="-330200" algn="l">
              <a:lnSpc>
                <a:spcPct val="100000"/>
              </a:lnSpc>
              <a:spcBef>
                <a:spcPts val="320"/>
              </a:spcBef>
              <a:spcAft>
                <a:spcPts val="0"/>
              </a:spcAft>
              <a:buClr>
                <a:schemeClr val="dk1"/>
              </a:buClr>
              <a:buSzPts val="1600"/>
              <a:buChar char="–"/>
              <a:defRPr sz="1600"/>
            </a:lvl4pPr>
            <a:lvl5pPr marL="2286000" lvl="4" indent="-330200" algn="l">
              <a:lnSpc>
                <a:spcPct val="100000"/>
              </a:lnSpc>
              <a:spcBef>
                <a:spcPts val="320"/>
              </a:spcBef>
              <a:spcAft>
                <a:spcPts val="0"/>
              </a:spcAft>
              <a:buClr>
                <a:schemeClr val="dk1"/>
              </a:buClr>
              <a:buSzPts val="1600"/>
              <a:buChar char="»"/>
              <a:defRPr sz="1600"/>
            </a:lvl5pPr>
            <a:lvl6pPr marL="2743200" lvl="5" indent="-330200" algn="l">
              <a:lnSpc>
                <a:spcPct val="100000"/>
              </a:lnSpc>
              <a:spcBef>
                <a:spcPts val="320"/>
              </a:spcBef>
              <a:spcAft>
                <a:spcPts val="0"/>
              </a:spcAft>
              <a:buClr>
                <a:schemeClr val="dk1"/>
              </a:buClr>
              <a:buSzPts val="1600"/>
              <a:buChar char="•"/>
              <a:defRPr sz="1600"/>
            </a:lvl6pPr>
            <a:lvl7pPr marL="3200400" lvl="6" indent="-330200" algn="l">
              <a:lnSpc>
                <a:spcPct val="100000"/>
              </a:lnSpc>
              <a:spcBef>
                <a:spcPts val="320"/>
              </a:spcBef>
              <a:spcAft>
                <a:spcPts val="0"/>
              </a:spcAft>
              <a:buClr>
                <a:schemeClr val="dk1"/>
              </a:buClr>
              <a:buSzPts val="1600"/>
              <a:buChar char="•"/>
              <a:defRPr sz="1600"/>
            </a:lvl7pPr>
            <a:lvl8pPr marL="3657600" lvl="7" indent="-330200" algn="l">
              <a:lnSpc>
                <a:spcPct val="100000"/>
              </a:lnSpc>
              <a:spcBef>
                <a:spcPts val="320"/>
              </a:spcBef>
              <a:spcAft>
                <a:spcPts val="0"/>
              </a:spcAft>
              <a:buClr>
                <a:schemeClr val="dk1"/>
              </a:buClr>
              <a:buSzPts val="1600"/>
              <a:buChar char="•"/>
              <a:defRPr sz="1600"/>
            </a:lvl8pPr>
            <a:lvl9pPr marL="4114800" lvl="8" indent="-330200" algn="l">
              <a:lnSpc>
                <a:spcPct val="100000"/>
              </a:lnSpc>
              <a:spcBef>
                <a:spcPts val="320"/>
              </a:spcBef>
              <a:spcAft>
                <a:spcPts val="0"/>
              </a:spcAft>
              <a:buClr>
                <a:schemeClr val="dk1"/>
              </a:buClr>
              <a:buSzPts val="1600"/>
              <a:buChar char="•"/>
              <a:defRPr sz="1600"/>
            </a:lvl9pPr>
          </a:lstStyle>
          <a:p>
            <a:endParaRPr/>
          </a:p>
        </p:txBody>
      </p:sp>
      <p:sp>
        <p:nvSpPr>
          <p:cNvPr id="55" name="Google Shape;55;p51"/>
          <p:cNvSpPr txBox="1">
            <a:spLocks noGrp="1"/>
          </p:cNvSpPr>
          <p:nvPr>
            <p:ph type="dt" idx="10"/>
          </p:nvPr>
        </p:nvSpPr>
        <p:spPr>
          <a:xfrm>
            <a:off x="609600" y="6356352"/>
            <a:ext cx="2844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914400"/>
            <a:endParaRPr lang="en-US" kern="0"/>
          </a:p>
        </p:txBody>
      </p:sp>
      <p:sp>
        <p:nvSpPr>
          <p:cNvPr id="56" name="Google Shape;56;p51"/>
          <p:cNvSpPr txBox="1">
            <a:spLocks noGrp="1"/>
          </p:cNvSpPr>
          <p:nvPr>
            <p:ph type="ftr" idx="11"/>
          </p:nvPr>
        </p:nvSpPr>
        <p:spPr>
          <a:xfrm>
            <a:off x="4165601" y="6356352"/>
            <a:ext cx="3860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914400"/>
            <a:endParaRPr lang="en-US" kern="0"/>
          </a:p>
        </p:txBody>
      </p:sp>
      <p:sp>
        <p:nvSpPr>
          <p:cNvPr id="57" name="Google Shape;57;p51"/>
          <p:cNvSpPr txBox="1">
            <a:spLocks noGrp="1"/>
          </p:cNvSpPr>
          <p:nvPr>
            <p:ph type="sldNum" idx="12"/>
          </p:nvPr>
        </p:nvSpPr>
        <p:spPr>
          <a:xfrm>
            <a:off x="8737600" y="6356352"/>
            <a:ext cx="28448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defTabSz="914400"/>
            <a:fld id="{00000000-1234-1234-1234-123412341234}" type="slidenum">
              <a:rPr lang="en-US" kern="0" smtClean="0"/>
              <a:pPr defTabSz="914400"/>
              <a:t>‹#›</a:t>
            </a:fld>
            <a:endParaRPr lang="en-US" kern="0"/>
          </a:p>
        </p:txBody>
      </p:sp>
    </p:spTree>
    <p:extLst>
      <p:ext uri="{BB962C8B-B14F-4D97-AF65-F5344CB8AC3E}">
        <p14:creationId xmlns:p14="http://schemas.microsoft.com/office/powerpoint/2010/main" val="141011533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58"/>
        <p:cNvGrpSpPr/>
        <p:nvPr/>
      </p:nvGrpSpPr>
      <p:grpSpPr>
        <a:xfrm>
          <a:off x="0" y="0"/>
          <a:ext cx="0" cy="0"/>
          <a:chOff x="0" y="0"/>
          <a:chExt cx="0" cy="0"/>
        </a:xfrm>
      </p:grpSpPr>
      <p:sp>
        <p:nvSpPr>
          <p:cNvPr id="59" name="Google Shape;59;p52"/>
          <p:cNvSpPr txBox="1">
            <a:spLocks noGrp="1"/>
          </p:cNvSpPr>
          <p:nvPr>
            <p:ph type="title"/>
          </p:nvPr>
        </p:nvSpPr>
        <p:spPr>
          <a:xfrm>
            <a:off x="609602" y="273050"/>
            <a:ext cx="4011084" cy="1162050"/>
          </a:xfrm>
          <a:prstGeom prst="rect">
            <a:avLst/>
          </a:prstGeom>
          <a:noFill/>
          <a:ln>
            <a:noFill/>
          </a:ln>
        </p:spPr>
        <p:txBody>
          <a:bodyPr spcFirstLastPara="1" wrap="square" lIns="91425" tIns="45700" rIns="91425" bIns="45700" anchor="b" anchorCtr="0">
            <a:normAutofit/>
          </a:bodyPr>
          <a:lstStyle>
            <a:lvl1pPr lvl="0" algn="l">
              <a:lnSpc>
                <a:spcPct val="100000"/>
              </a:lnSpc>
              <a:spcBef>
                <a:spcPts val="0"/>
              </a:spcBef>
              <a:spcAft>
                <a:spcPts val="0"/>
              </a:spcAft>
              <a:buClr>
                <a:schemeClr val="dk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 name="Google Shape;60;p52"/>
          <p:cNvSpPr txBox="1">
            <a:spLocks noGrp="1"/>
          </p:cNvSpPr>
          <p:nvPr>
            <p:ph type="body" idx="1"/>
          </p:nvPr>
        </p:nvSpPr>
        <p:spPr>
          <a:xfrm>
            <a:off x="4766734" y="273052"/>
            <a:ext cx="6815666" cy="5853113"/>
          </a:xfrm>
          <a:prstGeom prst="rect">
            <a:avLst/>
          </a:prstGeom>
          <a:noFill/>
          <a:ln>
            <a:noFill/>
          </a:ln>
        </p:spPr>
        <p:txBody>
          <a:bodyPr spcFirstLastPara="1" wrap="square" lIns="91425" tIns="45700" rIns="91425" bIns="45700" anchor="t" anchorCtr="0">
            <a:normAutofit/>
          </a:bodyPr>
          <a:lstStyle>
            <a:lvl1pPr marL="457200" lvl="0" indent="-431800" algn="l">
              <a:lnSpc>
                <a:spcPct val="100000"/>
              </a:lnSpc>
              <a:spcBef>
                <a:spcPts val="640"/>
              </a:spcBef>
              <a:spcAft>
                <a:spcPts val="0"/>
              </a:spcAft>
              <a:buClr>
                <a:schemeClr val="dk1"/>
              </a:buClr>
              <a:buSzPts val="3200"/>
              <a:buChar char="•"/>
              <a:defRPr sz="3200"/>
            </a:lvl1pPr>
            <a:lvl2pPr marL="914400" lvl="1" indent="-406400" algn="l">
              <a:lnSpc>
                <a:spcPct val="100000"/>
              </a:lnSpc>
              <a:spcBef>
                <a:spcPts val="560"/>
              </a:spcBef>
              <a:spcAft>
                <a:spcPts val="0"/>
              </a:spcAft>
              <a:buClr>
                <a:schemeClr val="dk1"/>
              </a:buClr>
              <a:buSzPts val="2800"/>
              <a:buChar char="–"/>
              <a:defRPr sz="2800"/>
            </a:lvl2pPr>
            <a:lvl3pPr marL="1371600" lvl="2" indent="-381000" algn="l">
              <a:lnSpc>
                <a:spcPct val="100000"/>
              </a:lnSpc>
              <a:spcBef>
                <a:spcPts val="480"/>
              </a:spcBef>
              <a:spcAft>
                <a:spcPts val="0"/>
              </a:spcAft>
              <a:buClr>
                <a:schemeClr val="dk1"/>
              </a:buClr>
              <a:buSzPts val="2400"/>
              <a:buChar char="•"/>
              <a:defRPr sz="2400"/>
            </a:lvl3pPr>
            <a:lvl4pPr marL="1828800" lvl="3" indent="-355600" algn="l">
              <a:lnSpc>
                <a:spcPct val="100000"/>
              </a:lnSpc>
              <a:spcBef>
                <a:spcPts val="400"/>
              </a:spcBef>
              <a:spcAft>
                <a:spcPts val="0"/>
              </a:spcAft>
              <a:buClr>
                <a:schemeClr val="dk1"/>
              </a:buClr>
              <a:buSzPts val="2000"/>
              <a:buChar char="–"/>
              <a:defRPr sz="2000"/>
            </a:lvl4pPr>
            <a:lvl5pPr marL="2286000" lvl="4" indent="-355600" algn="l">
              <a:lnSpc>
                <a:spcPct val="100000"/>
              </a:lnSpc>
              <a:spcBef>
                <a:spcPts val="400"/>
              </a:spcBef>
              <a:spcAft>
                <a:spcPts val="0"/>
              </a:spcAft>
              <a:buClr>
                <a:schemeClr val="dk1"/>
              </a:buClr>
              <a:buSzPts val="2000"/>
              <a:buChar char="»"/>
              <a:defRPr sz="2000"/>
            </a:lvl5pPr>
            <a:lvl6pPr marL="2743200" lvl="5" indent="-355600" algn="l">
              <a:lnSpc>
                <a:spcPct val="100000"/>
              </a:lnSpc>
              <a:spcBef>
                <a:spcPts val="400"/>
              </a:spcBef>
              <a:spcAft>
                <a:spcPts val="0"/>
              </a:spcAft>
              <a:buClr>
                <a:schemeClr val="dk1"/>
              </a:buClr>
              <a:buSzPts val="2000"/>
              <a:buChar char="•"/>
              <a:defRPr sz="2000"/>
            </a:lvl6pPr>
            <a:lvl7pPr marL="3200400" lvl="6" indent="-355600" algn="l">
              <a:lnSpc>
                <a:spcPct val="100000"/>
              </a:lnSpc>
              <a:spcBef>
                <a:spcPts val="400"/>
              </a:spcBef>
              <a:spcAft>
                <a:spcPts val="0"/>
              </a:spcAft>
              <a:buClr>
                <a:schemeClr val="dk1"/>
              </a:buClr>
              <a:buSzPts val="2000"/>
              <a:buChar char="•"/>
              <a:defRPr sz="2000"/>
            </a:lvl7pPr>
            <a:lvl8pPr marL="3657600" lvl="7" indent="-355600" algn="l">
              <a:lnSpc>
                <a:spcPct val="100000"/>
              </a:lnSpc>
              <a:spcBef>
                <a:spcPts val="400"/>
              </a:spcBef>
              <a:spcAft>
                <a:spcPts val="0"/>
              </a:spcAft>
              <a:buClr>
                <a:schemeClr val="dk1"/>
              </a:buClr>
              <a:buSzPts val="2000"/>
              <a:buChar char="•"/>
              <a:defRPr sz="2000"/>
            </a:lvl8pPr>
            <a:lvl9pPr marL="4114800" lvl="8" indent="-355600" algn="l">
              <a:lnSpc>
                <a:spcPct val="100000"/>
              </a:lnSpc>
              <a:spcBef>
                <a:spcPts val="400"/>
              </a:spcBef>
              <a:spcAft>
                <a:spcPts val="0"/>
              </a:spcAft>
              <a:buClr>
                <a:schemeClr val="dk1"/>
              </a:buClr>
              <a:buSzPts val="2000"/>
              <a:buChar char="•"/>
              <a:defRPr sz="2000"/>
            </a:lvl9pPr>
          </a:lstStyle>
          <a:p>
            <a:endParaRPr/>
          </a:p>
        </p:txBody>
      </p:sp>
      <p:sp>
        <p:nvSpPr>
          <p:cNvPr id="61" name="Google Shape;61;p52"/>
          <p:cNvSpPr txBox="1">
            <a:spLocks noGrp="1"/>
          </p:cNvSpPr>
          <p:nvPr>
            <p:ph type="body" idx="2"/>
          </p:nvPr>
        </p:nvSpPr>
        <p:spPr>
          <a:xfrm>
            <a:off x="609602" y="1435102"/>
            <a:ext cx="4011084" cy="4691063"/>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280"/>
              </a:spcBef>
              <a:spcAft>
                <a:spcPts val="0"/>
              </a:spcAft>
              <a:buClr>
                <a:schemeClr val="dk1"/>
              </a:buClr>
              <a:buSzPts val="1400"/>
              <a:buNone/>
              <a:defRPr sz="1400"/>
            </a:lvl1pPr>
            <a:lvl2pPr marL="914400" lvl="1" indent="-228600" algn="l">
              <a:lnSpc>
                <a:spcPct val="100000"/>
              </a:lnSpc>
              <a:spcBef>
                <a:spcPts val="240"/>
              </a:spcBef>
              <a:spcAft>
                <a:spcPts val="0"/>
              </a:spcAft>
              <a:buClr>
                <a:schemeClr val="dk1"/>
              </a:buClr>
              <a:buSzPts val="1200"/>
              <a:buNone/>
              <a:defRPr sz="1200"/>
            </a:lvl2pPr>
            <a:lvl3pPr marL="1371600" lvl="2" indent="-228600" algn="l">
              <a:lnSpc>
                <a:spcPct val="100000"/>
              </a:lnSpc>
              <a:spcBef>
                <a:spcPts val="200"/>
              </a:spcBef>
              <a:spcAft>
                <a:spcPts val="0"/>
              </a:spcAft>
              <a:buClr>
                <a:schemeClr val="dk1"/>
              </a:buClr>
              <a:buSzPts val="1000"/>
              <a:buNone/>
              <a:defRPr sz="1000"/>
            </a:lvl3pPr>
            <a:lvl4pPr marL="1828800" lvl="3" indent="-228600" algn="l">
              <a:lnSpc>
                <a:spcPct val="100000"/>
              </a:lnSpc>
              <a:spcBef>
                <a:spcPts val="180"/>
              </a:spcBef>
              <a:spcAft>
                <a:spcPts val="0"/>
              </a:spcAft>
              <a:buClr>
                <a:schemeClr val="dk1"/>
              </a:buClr>
              <a:buSzPts val="900"/>
              <a:buNone/>
              <a:defRPr sz="900"/>
            </a:lvl4pPr>
            <a:lvl5pPr marL="2286000" lvl="4" indent="-228600" algn="l">
              <a:lnSpc>
                <a:spcPct val="100000"/>
              </a:lnSpc>
              <a:spcBef>
                <a:spcPts val="180"/>
              </a:spcBef>
              <a:spcAft>
                <a:spcPts val="0"/>
              </a:spcAft>
              <a:buClr>
                <a:schemeClr val="dk1"/>
              </a:buClr>
              <a:buSzPts val="900"/>
              <a:buNone/>
              <a:defRPr sz="900"/>
            </a:lvl5pPr>
            <a:lvl6pPr marL="2743200" lvl="5" indent="-228600" algn="l">
              <a:lnSpc>
                <a:spcPct val="100000"/>
              </a:lnSpc>
              <a:spcBef>
                <a:spcPts val="180"/>
              </a:spcBef>
              <a:spcAft>
                <a:spcPts val="0"/>
              </a:spcAft>
              <a:buClr>
                <a:schemeClr val="dk1"/>
              </a:buClr>
              <a:buSzPts val="900"/>
              <a:buNone/>
              <a:defRPr sz="900"/>
            </a:lvl6pPr>
            <a:lvl7pPr marL="3200400" lvl="6" indent="-228600" algn="l">
              <a:lnSpc>
                <a:spcPct val="100000"/>
              </a:lnSpc>
              <a:spcBef>
                <a:spcPts val="180"/>
              </a:spcBef>
              <a:spcAft>
                <a:spcPts val="0"/>
              </a:spcAft>
              <a:buClr>
                <a:schemeClr val="dk1"/>
              </a:buClr>
              <a:buSzPts val="900"/>
              <a:buNone/>
              <a:defRPr sz="900"/>
            </a:lvl7pPr>
            <a:lvl8pPr marL="3657600" lvl="7" indent="-228600" algn="l">
              <a:lnSpc>
                <a:spcPct val="100000"/>
              </a:lnSpc>
              <a:spcBef>
                <a:spcPts val="180"/>
              </a:spcBef>
              <a:spcAft>
                <a:spcPts val="0"/>
              </a:spcAft>
              <a:buClr>
                <a:schemeClr val="dk1"/>
              </a:buClr>
              <a:buSzPts val="900"/>
              <a:buNone/>
              <a:defRPr sz="900"/>
            </a:lvl8pPr>
            <a:lvl9pPr marL="4114800" lvl="8" indent="-228600" algn="l">
              <a:lnSpc>
                <a:spcPct val="100000"/>
              </a:lnSpc>
              <a:spcBef>
                <a:spcPts val="180"/>
              </a:spcBef>
              <a:spcAft>
                <a:spcPts val="0"/>
              </a:spcAft>
              <a:buClr>
                <a:schemeClr val="dk1"/>
              </a:buClr>
              <a:buSzPts val="900"/>
              <a:buNone/>
              <a:defRPr sz="900"/>
            </a:lvl9pPr>
          </a:lstStyle>
          <a:p>
            <a:endParaRPr/>
          </a:p>
        </p:txBody>
      </p:sp>
      <p:sp>
        <p:nvSpPr>
          <p:cNvPr id="62" name="Google Shape;62;p52"/>
          <p:cNvSpPr txBox="1">
            <a:spLocks noGrp="1"/>
          </p:cNvSpPr>
          <p:nvPr>
            <p:ph type="dt" idx="10"/>
          </p:nvPr>
        </p:nvSpPr>
        <p:spPr>
          <a:xfrm>
            <a:off x="609600" y="6356352"/>
            <a:ext cx="2844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914400"/>
            <a:endParaRPr lang="en-US" kern="0"/>
          </a:p>
        </p:txBody>
      </p:sp>
      <p:sp>
        <p:nvSpPr>
          <p:cNvPr id="63" name="Google Shape;63;p52"/>
          <p:cNvSpPr txBox="1">
            <a:spLocks noGrp="1"/>
          </p:cNvSpPr>
          <p:nvPr>
            <p:ph type="ftr" idx="11"/>
          </p:nvPr>
        </p:nvSpPr>
        <p:spPr>
          <a:xfrm>
            <a:off x="4165601" y="6356352"/>
            <a:ext cx="3860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914400"/>
            <a:endParaRPr lang="en-US" kern="0"/>
          </a:p>
        </p:txBody>
      </p:sp>
      <p:sp>
        <p:nvSpPr>
          <p:cNvPr id="64" name="Google Shape;64;p52"/>
          <p:cNvSpPr txBox="1">
            <a:spLocks noGrp="1"/>
          </p:cNvSpPr>
          <p:nvPr>
            <p:ph type="sldNum" idx="12"/>
          </p:nvPr>
        </p:nvSpPr>
        <p:spPr>
          <a:xfrm>
            <a:off x="8737600" y="6356352"/>
            <a:ext cx="28448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defTabSz="914400"/>
            <a:fld id="{00000000-1234-1234-1234-123412341234}" type="slidenum">
              <a:rPr lang="en-US" kern="0" smtClean="0"/>
              <a:pPr defTabSz="914400"/>
              <a:t>‹#›</a:t>
            </a:fld>
            <a:endParaRPr lang="en-US" kern="0"/>
          </a:p>
        </p:txBody>
      </p:sp>
    </p:spTree>
    <p:extLst>
      <p:ext uri="{BB962C8B-B14F-4D97-AF65-F5344CB8AC3E}">
        <p14:creationId xmlns:p14="http://schemas.microsoft.com/office/powerpoint/2010/main" val="389601480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vi-VN"/>
              <a:t>Bấm để sửa kiểu tiêu đề Bản cái</a:t>
            </a:r>
            <a:endParaRPr lang="en-US" dirty="0"/>
          </a:p>
        </p:txBody>
      </p:sp>
      <p:sp>
        <p:nvSpPr>
          <p:cNvPr id="3" name="Content Placeholder 2"/>
          <p:cNvSpPr>
            <a:spLocks noGrp="1"/>
          </p:cNvSpPr>
          <p:nvPr>
            <p:ph idx="1"/>
          </p:nvPr>
        </p:nvSpPr>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dirty="0"/>
          </a:p>
        </p:txBody>
      </p:sp>
      <p:sp>
        <p:nvSpPr>
          <p:cNvPr id="4" name="Date Placeholder 3"/>
          <p:cNvSpPr>
            <a:spLocks noGrp="1"/>
          </p:cNvSpPr>
          <p:nvPr>
            <p:ph type="dt" sz="half" idx="10"/>
          </p:nvPr>
        </p:nvSpPr>
        <p:spPr/>
        <p:txBody>
          <a:bodyPr/>
          <a:lstStyle/>
          <a:p>
            <a:fld id="{63A1C593-65D0-4073-BCC9-577B9352EA97}" type="datetimeFigureOut">
              <a:rPr lang="en-US" smtClean="0"/>
              <a:t>12/3/2022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B618960-8005-486C-9A75-10CB2AAC16F9}" type="slidenum">
              <a:rPr lang="en-US" smtClean="0"/>
              <a:t>‹#›</a:t>
            </a:fld>
            <a:endParaRPr lang="en-US"/>
          </a:p>
        </p:txBody>
      </p:sp>
    </p:spTree>
    <p:extLst>
      <p:ext uri="{BB962C8B-B14F-4D97-AF65-F5344CB8AC3E}">
        <p14:creationId xmlns:p14="http://schemas.microsoft.com/office/powerpoint/2010/main" val="1810377672"/>
      </p:ext>
    </p:extLst>
  </p:cSld>
  <p:clrMapOvr>
    <a:masterClrMapping/>
  </p:clrMapOvr>
  <p:hf sldNum="0" hdr="0" ftr="0" dt="0"/>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Picture with Caption" type="picTx">
  <p:cSld name="Picture with Caption">
    <p:spTree>
      <p:nvGrpSpPr>
        <p:cNvPr id="1" name="Shape 65"/>
        <p:cNvGrpSpPr/>
        <p:nvPr/>
      </p:nvGrpSpPr>
      <p:grpSpPr>
        <a:xfrm>
          <a:off x="0" y="0"/>
          <a:ext cx="0" cy="0"/>
          <a:chOff x="0" y="0"/>
          <a:chExt cx="0" cy="0"/>
        </a:xfrm>
      </p:grpSpPr>
      <p:sp>
        <p:nvSpPr>
          <p:cNvPr id="66" name="Google Shape;66;p53"/>
          <p:cNvSpPr txBox="1">
            <a:spLocks noGrp="1"/>
          </p:cNvSpPr>
          <p:nvPr>
            <p:ph type="title"/>
          </p:nvPr>
        </p:nvSpPr>
        <p:spPr>
          <a:xfrm>
            <a:off x="2389718" y="4800600"/>
            <a:ext cx="7315200" cy="566738"/>
          </a:xfrm>
          <a:prstGeom prst="rect">
            <a:avLst/>
          </a:prstGeom>
          <a:noFill/>
          <a:ln>
            <a:noFill/>
          </a:ln>
        </p:spPr>
        <p:txBody>
          <a:bodyPr spcFirstLastPara="1" wrap="square" lIns="91425" tIns="45700" rIns="91425" bIns="45700" anchor="b" anchorCtr="0">
            <a:normAutofit/>
          </a:bodyPr>
          <a:lstStyle>
            <a:lvl1pPr lvl="0" algn="l">
              <a:lnSpc>
                <a:spcPct val="100000"/>
              </a:lnSpc>
              <a:spcBef>
                <a:spcPts val="0"/>
              </a:spcBef>
              <a:spcAft>
                <a:spcPts val="0"/>
              </a:spcAft>
              <a:buClr>
                <a:schemeClr val="dk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 name="Google Shape;67;p53"/>
          <p:cNvSpPr>
            <a:spLocks noGrp="1"/>
          </p:cNvSpPr>
          <p:nvPr>
            <p:ph type="pic" idx="2"/>
          </p:nvPr>
        </p:nvSpPr>
        <p:spPr>
          <a:xfrm>
            <a:off x="2389718" y="612775"/>
            <a:ext cx="7315200" cy="4114800"/>
          </a:xfrm>
          <a:prstGeom prst="rect">
            <a:avLst/>
          </a:prstGeom>
          <a:noFill/>
          <a:ln>
            <a:noFill/>
          </a:ln>
        </p:spPr>
      </p:sp>
      <p:sp>
        <p:nvSpPr>
          <p:cNvPr id="68" name="Google Shape;68;p53"/>
          <p:cNvSpPr txBox="1">
            <a:spLocks noGrp="1"/>
          </p:cNvSpPr>
          <p:nvPr>
            <p:ph type="body" idx="1"/>
          </p:nvPr>
        </p:nvSpPr>
        <p:spPr>
          <a:xfrm>
            <a:off x="2389718" y="5367338"/>
            <a:ext cx="7315200" cy="804862"/>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280"/>
              </a:spcBef>
              <a:spcAft>
                <a:spcPts val="0"/>
              </a:spcAft>
              <a:buClr>
                <a:schemeClr val="dk1"/>
              </a:buClr>
              <a:buSzPts val="1400"/>
              <a:buNone/>
              <a:defRPr sz="1400"/>
            </a:lvl1pPr>
            <a:lvl2pPr marL="914400" lvl="1" indent="-228600" algn="l">
              <a:lnSpc>
                <a:spcPct val="100000"/>
              </a:lnSpc>
              <a:spcBef>
                <a:spcPts val="240"/>
              </a:spcBef>
              <a:spcAft>
                <a:spcPts val="0"/>
              </a:spcAft>
              <a:buClr>
                <a:schemeClr val="dk1"/>
              </a:buClr>
              <a:buSzPts val="1200"/>
              <a:buNone/>
              <a:defRPr sz="1200"/>
            </a:lvl2pPr>
            <a:lvl3pPr marL="1371600" lvl="2" indent="-228600" algn="l">
              <a:lnSpc>
                <a:spcPct val="100000"/>
              </a:lnSpc>
              <a:spcBef>
                <a:spcPts val="200"/>
              </a:spcBef>
              <a:spcAft>
                <a:spcPts val="0"/>
              </a:spcAft>
              <a:buClr>
                <a:schemeClr val="dk1"/>
              </a:buClr>
              <a:buSzPts val="1000"/>
              <a:buNone/>
              <a:defRPr sz="1000"/>
            </a:lvl3pPr>
            <a:lvl4pPr marL="1828800" lvl="3" indent="-228600" algn="l">
              <a:lnSpc>
                <a:spcPct val="100000"/>
              </a:lnSpc>
              <a:spcBef>
                <a:spcPts val="180"/>
              </a:spcBef>
              <a:spcAft>
                <a:spcPts val="0"/>
              </a:spcAft>
              <a:buClr>
                <a:schemeClr val="dk1"/>
              </a:buClr>
              <a:buSzPts val="900"/>
              <a:buNone/>
              <a:defRPr sz="900"/>
            </a:lvl4pPr>
            <a:lvl5pPr marL="2286000" lvl="4" indent="-228600" algn="l">
              <a:lnSpc>
                <a:spcPct val="100000"/>
              </a:lnSpc>
              <a:spcBef>
                <a:spcPts val="180"/>
              </a:spcBef>
              <a:spcAft>
                <a:spcPts val="0"/>
              </a:spcAft>
              <a:buClr>
                <a:schemeClr val="dk1"/>
              </a:buClr>
              <a:buSzPts val="900"/>
              <a:buNone/>
              <a:defRPr sz="900"/>
            </a:lvl5pPr>
            <a:lvl6pPr marL="2743200" lvl="5" indent="-228600" algn="l">
              <a:lnSpc>
                <a:spcPct val="100000"/>
              </a:lnSpc>
              <a:spcBef>
                <a:spcPts val="180"/>
              </a:spcBef>
              <a:spcAft>
                <a:spcPts val="0"/>
              </a:spcAft>
              <a:buClr>
                <a:schemeClr val="dk1"/>
              </a:buClr>
              <a:buSzPts val="900"/>
              <a:buNone/>
              <a:defRPr sz="900"/>
            </a:lvl6pPr>
            <a:lvl7pPr marL="3200400" lvl="6" indent="-228600" algn="l">
              <a:lnSpc>
                <a:spcPct val="100000"/>
              </a:lnSpc>
              <a:spcBef>
                <a:spcPts val="180"/>
              </a:spcBef>
              <a:spcAft>
                <a:spcPts val="0"/>
              </a:spcAft>
              <a:buClr>
                <a:schemeClr val="dk1"/>
              </a:buClr>
              <a:buSzPts val="900"/>
              <a:buNone/>
              <a:defRPr sz="900"/>
            </a:lvl7pPr>
            <a:lvl8pPr marL="3657600" lvl="7" indent="-228600" algn="l">
              <a:lnSpc>
                <a:spcPct val="100000"/>
              </a:lnSpc>
              <a:spcBef>
                <a:spcPts val="180"/>
              </a:spcBef>
              <a:spcAft>
                <a:spcPts val="0"/>
              </a:spcAft>
              <a:buClr>
                <a:schemeClr val="dk1"/>
              </a:buClr>
              <a:buSzPts val="900"/>
              <a:buNone/>
              <a:defRPr sz="900"/>
            </a:lvl8pPr>
            <a:lvl9pPr marL="4114800" lvl="8" indent="-228600" algn="l">
              <a:lnSpc>
                <a:spcPct val="100000"/>
              </a:lnSpc>
              <a:spcBef>
                <a:spcPts val="180"/>
              </a:spcBef>
              <a:spcAft>
                <a:spcPts val="0"/>
              </a:spcAft>
              <a:buClr>
                <a:schemeClr val="dk1"/>
              </a:buClr>
              <a:buSzPts val="900"/>
              <a:buNone/>
              <a:defRPr sz="900"/>
            </a:lvl9pPr>
          </a:lstStyle>
          <a:p>
            <a:endParaRPr/>
          </a:p>
        </p:txBody>
      </p:sp>
      <p:sp>
        <p:nvSpPr>
          <p:cNvPr id="69" name="Google Shape;69;p53"/>
          <p:cNvSpPr txBox="1">
            <a:spLocks noGrp="1"/>
          </p:cNvSpPr>
          <p:nvPr>
            <p:ph type="dt" idx="10"/>
          </p:nvPr>
        </p:nvSpPr>
        <p:spPr>
          <a:xfrm>
            <a:off x="609600" y="6356352"/>
            <a:ext cx="2844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914400"/>
            <a:endParaRPr lang="en-US" kern="0"/>
          </a:p>
        </p:txBody>
      </p:sp>
      <p:sp>
        <p:nvSpPr>
          <p:cNvPr id="70" name="Google Shape;70;p53"/>
          <p:cNvSpPr txBox="1">
            <a:spLocks noGrp="1"/>
          </p:cNvSpPr>
          <p:nvPr>
            <p:ph type="ftr" idx="11"/>
          </p:nvPr>
        </p:nvSpPr>
        <p:spPr>
          <a:xfrm>
            <a:off x="4165601" y="6356352"/>
            <a:ext cx="3860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914400"/>
            <a:endParaRPr lang="en-US" kern="0"/>
          </a:p>
        </p:txBody>
      </p:sp>
      <p:sp>
        <p:nvSpPr>
          <p:cNvPr id="71" name="Google Shape;71;p53"/>
          <p:cNvSpPr txBox="1">
            <a:spLocks noGrp="1"/>
          </p:cNvSpPr>
          <p:nvPr>
            <p:ph type="sldNum" idx="12"/>
          </p:nvPr>
        </p:nvSpPr>
        <p:spPr>
          <a:xfrm>
            <a:off x="8737600" y="6356352"/>
            <a:ext cx="28448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defTabSz="914400"/>
            <a:fld id="{00000000-1234-1234-1234-123412341234}" type="slidenum">
              <a:rPr lang="en-US" kern="0" smtClean="0"/>
              <a:pPr defTabSz="914400"/>
              <a:t>‹#›</a:t>
            </a:fld>
            <a:endParaRPr lang="en-US" kern="0"/>
          </a:p>
        </p:txBody>
      </p:sp>
    </p:spTree>
    <p:extLst>
      <p:ext uri="{BB962C8B-B14F-4D97-AF65-F5344CB8AC3E}">
        <p14:creationId xmlns:p14="http://schemas.microsoft.com/office/powerpoint/2010/main" val="161369193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Vertical Text" type="vertTx">
  <p:cSld name="Title and Vertical Text">
    <p:spTree>
      <p:nvGrpSpPr>
        <p:cNvPr id="1" name="Shape 72"/>
        <p:cNvGrpSpPr/>
        <p:nvPr/>
      </p:nvGrpSpPr>
      <p:grpSpPr>
        <a:xfrm>
          <a:off x="0" y="0"/>
          <a:ext cx="0" cy="0"/>
          <a:chOff x="0" y="0"/>
          <a:chExt cx="0" cy="0"/>
        </a:xfrm>
      </p:grpSpPr>
      <p:sp>
        <p:nvSpPr>
          <p:cNvPr id="73" name="Google Shape;73;p54"/>
          <p:cNvSpPr txBox="1">
            <a:spLocks noGrp="1"/>
          </p:cNvSpPr>
          <p:nvPr>
            <p:ph type="title"/>
          </p:nvPr>
        </p:nvSpPr>
        <p:spPr>
          <a:xfrm>
            <a:off x="609600" y="274638"/>
            <a:ext cx="10972800" cy="1143000"/>
          </a:xfrm>
          <a:prstGeom prst="rect">
            <a:avLst/>
          </a:prstGeom>
          <a:noFill/>
          <a:ln>
            <a:noFill/>
          </a:ln>
        </p:spPr>
        <p:txBody>
          <a:bodyPr spcFirstLastPara="1" wrap="square" lIns="91425" tIns="45700" rIns="91425" bIns="45700" anchor="ctr" anchorCtr="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 name="Google Shape;74;p54"/>
          <p:cNvSpPr txBox="1">
            <a:spLocks noGrp="1"/>
          </p:cNvSpPr>
          <p:nvPr>
            <p:ph type="body" idx="1"/>
          </p:nvPr>
        </p:nvSpPr>
        <p:spPr>
          <a:xfrm rot="5400000">
            <a:off x="3833021" y="-1623217"/>
            <a:ext cx="4525963" cy="10972800"/>
          </a:xfrm>
          <a:prstGeom prst="rect">
            <a:avLst/>
          </a:prstGeom>
          <a:noFill/>
          <a:ln>
            <a:noFill/>
          </a:ln>
        </p:spPr>
        <p:txBody>
          <a:bodyPr spcFirstLastPara="1" wrap="square" lIns="91425" tIns="45700" rIns="91425" bIns="45700" anchor="t" anchorCtr="0">
            <a:normAutofit/>
          </a:bodyPr>
          <a:lstStyle>
            <a:lvl1pPr marL="457200" lvl="0" indent="-342900" algn="l">
              <a:lnSpc>
                <a:spcPct val="100000"/>
              </a:lnSpc>
              <a:spcBef>
                <a:spcPts val="360"/>
              </a:spcBef>
              <a:spcAft>
                <a:spcPts val="0"/>
              </a:spcAft>
              <a:buClr>
                <a:schemeClr val="dk1"/>
              </a:buClr>
              <a:buSzPts val="1800"/>
              <a:buChar char="•"/>
              <a:defRPr/>
            </a:lvl1pPr>
            <a:lvl2pPr marL="914400" lvl="1" indent="-342900" algn="l">
              <a:lnSpc>
                <a:spcPct val="100000"/>
              </a:lnSpc>
              <a:spcBef>
                <a:spcPts val="360"/>
              </a:spcBef>
              <a:spcAft>
                <a:spcPts val="0"/>
              </a:spcAft>
              <a:buClr>
                <a:schemeClr val="dk1"/>
              </a:buClr>
              <a:buSzPts val="1800"/>
              <a:buChar char="–"/>
              <a:defRPr/>
            </a:lvl2pPr>
            <a:lvl3pPr marL="1371600" lvl="2" indent="-342900" algn="l">
              <a:lnSpc>
                <a:spcPct val="100000"/>
              </a:lnSpc>
              <a:spcBef>
                <a:spcPts val="360"/>
              </a:spcBef>
              <a:spcAft>
                <a:spcPts val="0"/>
              </a:spcAft>
              <a:buClr>
                <a:schemeClr val="dk1"/>
              </a:buClr>
              <a:buSzPts val="1800"/>
              <a:buChar char="•"/>
              <a:defRPr/>
            </a:lvl3pPr>
            <a:lvl4pPr marL="1828800" lvl="3" indent="-342900" algn="l">
              <a:lnSpc>
                <a:spcPct val="100000"/>
              </a:lnSpc>
              <a:spcBef>
                <a:spcPts val="360"/>
              </a:spcBef>
              <a:spcAft>
                <a:spcPts val="0"/>
              </a:spcAft>
              <a:buClr>
                <a:schemeClr val="dk1"/>
              </a:buClr>
              <a:buSzPts val="1800"/>
              <a:buChar char="–"/>
              <a:defRPr/>
            </a:lvl4pPr>
            <a:lvl5pPr marL="2286000" lvl="4" indent="-342900" algn="l">
              <a:lnSpc>
                <a:spcPct val="100000"/>
              </a:lnSpc>
              <a:spcBef>
                <a:spcPts val="360"/>
              </a:spcBef>
              <a:spcAft>
                <a:spcPts val="0"/>
              </a:spcAft>
              <a:buClr>
                <a:schemeClr val="dk1"/>
              </a:buClr>
              <a:buSzPts val="1800"/>
              <a:buChar char="»"/>
              <a:defRPr/>
            </a:lvl5pPr>
            <a:lvl6pPr marL="2743200" lvl="5" indent="-342900" algn="l">
              <a:lnSpc>
                <a:spcPct val="100000"/>
              </a:lnSpc>
              <a:spcBef>
                <a:spcPts val="360"/>
              </a:spcBef>
              <a:spcAft>
                <a:spcPts val="0"/>
              </a:spcAft>
              <a:buClr>
                <a:schemeClr val="dk1"/>
              </a:buClr>
              <a:buSzPts val="1800"/>
              <a:buChar char="•"/>
              <a:defRPr/>
            </a:lvl6pPr>
            <a:lvl7pPr marL="3200400" lvl="6" indent="-342900" algn="l">
              <a:lnSpc>
                <a:spcPct val="100000"/>
              </a:lnSpc>
              <a:spcBef>
                <a:spcPts val="360"/>
              </a:spcBef>
              <a:spcAft>
                <a:spcPts val="0"/>
              </a:spcAft>
              <a:buClr>
                <a:schemeClr val="dk1"/>
              </a:buClr>
              <a:buSzPts val="1800"/>
              <a:buChar char="•"/>
              <a:defRPr/>
            </a:lvl7pPr>
            <a:lvl8pPr marL="3657600" lvl="7" indent="-342900" algn="l">
              <a:lnSpc>
                <a:spcPct val="100000"/>
              </a:lnSpc>
              <a:spcBef>
                <a:spcPts val="360"/>
              </a:spcBef>
              <a:spcAft>
                <a:spcPts val="0"/>
              </a:spcAft>
              <a:buClr>
                <a:schemeClr val="dk1"/>
              </a:buClr>
              <a:buSzPts val="1800"/>
              <a:buChar char="•"/>
              <a:defRPr/>
            </a:lvl8pPr>
            <a:lvl9pPr marL="4114800" lvl="8" indent="-342900" algn="l">
              <a:lnSpc>
                <a:spcPct val="100000"/>
              </a:lnSpc>
              <a:spcBef>
                <a:spcPts val="360"/>
              </a:spcBef>
              <a:spcAft>
                <a:spcPts val="0"/>
              </a:spcAft>
              <a:buClr>
                <a:schemeClr val="dk1"/>
              </a:buClr>
              <a:buSzPts val="1800"/>
              <a:buChar char="•"/>
              <a:defRPr/>
            </a:lvl9pPr>
          </a:lstStyle>
          <a:p>
            <a:endParaRPr/>
          </a:p>
        </p:txBody>
      </p:sp>
      <p:sp>
        <p:nvSpPr>
          <p:cNvPr id="75" name="Google Shape;75;p54"/>
          <p:cNvSpPr txBox="1">
            <a:spLocks noGrp="1"/>
          </p:cNvSpPr>
          <p:nvPr>
            <p:ph type="dt" idx="10"/>
          </p:nvPr>
        </p:nvSpPr>
        <p:spPr>
          <a:xfrm>
            <a:off x="609600" y="6356352"/>
            <a:ext cx="2844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914400"/>
            <a:endParaRPr lang="en-US" kern="0"/>
          </a:p>
        </p:txBody>
      </p:sp>
      <p:sp>
        <p:nvSpPr>
          <p:cNvPr id="76" name="Google Shape;76;p54"/>
          <p:cNvSpPr txBox="1">
            <a:spLocks noGrp="1"/>
          </p:cNvSpPr>
          <p:nvPr>
            <p:ph type="ftr" idx="11"/>
          </p:nvPr>
        </p:nvSpPr>
        <p:spPr>
          <a:xfrm>
            <a:off x="4165601" y="6356352"/>
            <a:ext cx="3860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914400"/>
            <a:endParaRPr lang="en-US" kern="0"/>
          </a:p>
        </p:txBody>
      </p:sp>
      <p:sp>
        <p:nvSpPr>
          <p:cNvPr id="77" name="Google Shape;77;p54"/>
          <p:cNvSpPr txBox="1">
            <a:spLocks noGrp="1"/>
          </p:cNvSpPr>
          <p:nvPr>
            <p:ph type="sldNum" idx="12"/>
          </p:nvPr>
        </p:nvSpPr>
        <p:spPr>
          <a:xfrm>
            <a:off x="8737600" y="6356352"/>
            <a:ext cx="28448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defTabSz="914400"/>
            <a:fld id="{00000000-1234-1234-1234-123412341234}" type="slidenum">
              <a:rPr lang="en-US" kern="0" smtClean="0"/>
              <a:pPr defTabSz="914400"/>
              <a:t>‹#›</a:t>
            </a:fld>
            <a:endParaRPr lang="en-US" kern="0"/>
          </a:p>
        </p:txBody>
      </p:sp>
    </p:spTree>
    <p:extLst>
      <p:ext uri="{BB962C8B-B14F-4D97-AF65-F5344CB8AC3E}">
        <p14:creationId xmlns:p14="http://schemas.microsoft.com/office/powerpoint/2010/main" val="11537796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 Title and Text">
    <p:spTree>
      <p:nvGrpSpPr>
        <p:cNvPr id="1" name="Shape 78"/>
        <p:cNvGrpSpPr/>
        <p:nvPr/>
      </p:nvGrpSpPr>
      <p:grpSpPr>
        <a:xfrm>
          <a:off x="0" y="0"/>
          <a:ext cx="0" cy="0"/>
          <a:chOff x="0" y="0"/>
          <a:chExt cx="0" cy="0"/>
        </a:xfrm>
      </p:grpSpPr>
      <p:sp>
        <p:nvSpPr>
          <p:cNvPr id="79" name="Google Shape;79;p55"/>
          <p:cNvSpPr txBox="1">
            <a:spLocks noGrp="1"/>
          </p:cNvSpPr>
          <p:nvPr>
            <p:ph type="title"/>
          </p:nvPr>
        </p:nvSpPr>
        <p:spPr>
          <a:xfrm rot="5400000">
            <a:off x="10655829" y="1376893"/>
            <a:ext cx="5851525" cy="3647016"/>
          </a:xfrm>
          <a:prstGeom prst="rect">
            <a:avLst/>
          </a:prstGeom>
          <a:noFill/>
          <a:ln>
            <a:noFill/>
          </a:ln>
        </p:spPr>
        <p:txBody>
          <a:bodyPr spcFirstLastPara="1" wrap="square" lIns="91425" tIns="45700" rIns="91425" bIns="45700" anchor="ctr" anchorCtr="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 name="Google Shape;80;p55"/>
          <p:cNvSpPr txBox="1">
            <a:spLocks noGrp="1"/>
          </p:cNvSpPr>
          <p:nvPr>
            <p:ph type="body" idx="1"/>
          </p:nvPr>
        </p:nvSpPr>
        <p:spPr>
          <a:xfrm rot="5400000">
            <a:off x="3257021" y="-2171699"/>
            <a:ext cx="5851525" cy="10744200"/>
          </a:xfrm>
          <a:prstGeom prst="rect">
            <a:avLst/>
          </a:prstGeom>
          <a:noFill/>
          <a:ln>
            <a:noFill/>
          </a:ln>
        </p:spPr>
        <p:txBody>
          <a:bodyPr spcFirstLastPara="1" wrap="square" lIns="91425" tIns="45700" rIns="91425" bIns="45700" anchor="t" anchorCtr="0">
            <a:normAutofit/>
          </a:bodyPr>
          <a:lstStyle>
            <a:lvl1pPr marL="457200" lvl="0" indent="-342900" algn="l">
              <a:lnSpc>
                <a:spcPct val="100000"/>
              </a:lnSpc>
              <a:spcBef>
                <a:spcPts val="360"/>
              </a:spcBef>
              <a:spcAft>
                <a:spcPts val="0"/>
              </a:spcAft>
              <a:buClr>
                <a:schemeClr val="dk1"/>
              </a:buClr>
              <a:buSzPts val="1800"/>
              <a:buChar char="•"/>
              <a:defRPr/>
            </a:lvl1pPr>
            <a:lvl2pPr marL="914400" lvl="1" indent="-342900" algn="l">
              <a:lnSpc>
                <a:spcPct val="100000"/>
              </a:lnSpc>
              <a:spcBef>
                <a:spcPts val="360"/>
              </a:spcBef>
              <a:spcAft>
                <a:spcPts val="0"/>
              </a:spcAft>
              <a:buClr>
                <a:schemeClr val="dk1"/>
              </a:buClr>
              <a:buSzPts val="1800"/>
              <a:buChar char="–"/>
              <a:defRPr/>
            </a:lvl2pPr>
            <a:lvl3pPr marL="1371600" lvl="2" indent="-342900" algn="l">
              <a:lnSpc>
                <a:spcPct val="100000"/>
              </a:lnSpc>
              <a:spcBef>
                <a:spcPts val="360"/>
              </a:spcBef>
              <a:spcAft>
                <a:spcPts val="0"/>
              </a:spcAft>
              <a:buClr>
                <a:schemeClr val="dk1"/>
              </a:buClr>
              <a:buSzPts val="1800"/>
              <a:buChar char="•"/>
              <a:defRPr/>
            </a:lvl3pPr>
            <a:lvl4pPr marL="1828800" lvl="3" indent="-342900" algn="l">
              <a:lnSpc>
                <a:spcPct val="100000"/>
              </a:lnSpc>
              <a:spcBef>
                <a:spcPts val="360"/>
              </a:spcBef>
              <a:spcAft>
                <a:spcPts val="0"/>
              </a:spcAft>
              <a:buClr>
                <a:schemeClr val="dk1"/>
              </a:buClr>
              <a:buSzPts val="1800"/>
              <a:buChar char="–"/>
              <a:defRPr/>
            </a:lvl4pPr>
            <a:lvl5pPr marL="2286000" lvl="4" indent="-342900" algn="l">
              <a:lnSpc>
                <a:spcPct val="100000"/>
              </a:lnSpc>
              <a:spcBef>
                <a:spcPts val="360"/>
              </a:spcBef>
              <a:spcAft>
                <a:spcPts val="0"/>
              </a:spcAft>
              <a:buClr>
                <a:schemeClr val="dk1"/>
              </a:buClr>
              <a:buSzPts val="1800"/>
              <a:buChar char="»"/>
              <a:defRPr/>
            </a:lvl5pPr>
            <a:lvl6pPr marL="2743200" lvl="5" indent="-342900" algn="l">
              <a:lnSpc>
                <a:spcPct val="100000"/>
              </a:lnSpc>
              <a:spcBef>
                <a:spcPts val="360"/>
              </a:spcBef>
              <a:spcAft>
                <a:spcPts val="0"/>
              </a:spcAft>
              <a:buClr>
                <a:schemeClr val="dk1"/>
              </a:buClr>
              <a:buSzPts val="1800"/>
              <a:buChar char="•"/>
              <a:defRPr/>
            </a:lvl6pPr>
            <a:lvl7pPr marL="3200400" lvl="6" indent="-342900" algn="l">
              <a:lnSpc>
                <a:spcPct val="100000"/>
              </a:lnSpc>
              <a:spcBef>
                <a:spcPts val="360"/>
              </a:spcBef>
              <a:spcAft>
                <a:spcPts val="0"/>
              </a:spcAft>
              <a:buClr>
                <a:schemeClr val="dk1"/>
              </a:buClr>
              <a:buSzPts val="1800"/>
              <a:buChar char="•"/>
              <a:defRPr/>
            </a:lvl7pPr>
            <a:lvl8pPr marL="3657600" lvl="7" indent="-342900" algn="l">
              <a:lnSpc>
                <a:spcPct val="100000"/>
              </a:lnSpc>
              <a:spcBef>
                <a:spcPts val="360"/>
              </a:spcBef>
              <a:spcAft>
                <a:spcPts val="0"/>
              </a:spcAft>
              <a:buClr>
                <a:schemeClr val="dk1"/>
              </a:buClr>
              <a:buSzPts val="1800"/>
              <a:buChar char="•"/>
              <a:defRPr/>
            </a:lvl8pPr>
            <a:lvl9pPr marL="4114800" lvl="8" indent="-342900" algn="l">
              <a:lnSpc>
                <a:spcPct val="100000"/>
              </a:lnSpc>
              <a:spcBef>
                <a:spcPts val="360"/>
              </a:spcBef>
              <a:spcAft>
                <a:spcPts val="0"/>
              </a:spcAft>
              <a:buClr>
                <a:schemeClr val="dk1"/>
              </a:buClr>
              <a:buSzPts val="1800"/>
              <a:buChar char="•"/>
              <a:defRPr/>
            </a:lvl9pPr>
          </a:lstStyle>
          <a:p>
            <a:endParaRPr/>
          </a:p>
        </p:txBody>
      </p:sp>
      <p:sp>
        <p:nvSpPr>
          <p:cNvPr id="81" name="Google Shape;81;p55"/>
          <p:cNvSpPr txBox="1">
            <a:spLocks noGrp="1"/>
          </p:cNvSpPr>
          <p:nvPr>
            <p:ph type="dt" idx="10"/>
          </p:nvPr>
        </p:nvSpPr>
        <p:spPr>
          <a:xfrm>
            <a:off x="609600" y="6356352"/>
            <a:ext cx="2844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914400"/>
            <a:endParaRPr lang="en-US" kern="0"/>
          </a:p>
        </p:txBody>
      </p:sp>
      <p:sp>
        <p:nvSpPr>
          <p:cNvPr id="82" name="Google Shape;82;p55"/>
          <p:cNvSpPr txBox="1">
            <a:spLocks noGrp="1"/>
          </p:cNvSpPr>
          <p:nvPr>
            <p:ph type="ftr" idx="11"/>
          </p:nvPr>
        </p:nvSpPr>
        <p:spPr>
          <a:xfrm>
            <a:off x="4165601" y="6356352"/>
            <a:ext cx="3860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914400"/>
            <a:endParaRPr lang="en-US" kern="0"/>
          </a:p>
        </p:txBody>
      </p:sp>
      <p:sp>
        <p:nvSpPr>
          <p:cNvPr id="83" name="Google Shape;83;p55"/>
          <p:cNvSpPr txBox="1">
            <a:spLocks noGrp="1"/>
          </p:cNvSpPr>
          <p:nvPr>
            <p:ph type="sldNum" idx="12"/>
          </p:nvPr>
        </p:nvSpPr>
        <p:spPr>
          <a:xfrm>
            <a:off x="8737600" y="6356352"/>
            <a:ext cx="28448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defTabSz="914400"/>
            <a:fld id="{00000000-1234-1234-1234-123412341234}" type="slidenum">
              <a:rPr lang="en-US" kern="0" smtClean="0"/>
              <a:pPr defTabSz="914400"/>
              <a:t>‹#›</a:t>
            </a:fld>
            <a:endParaRPr lang="en-US" kern="0"/>
          </a:p>
        </p:txBody>
      </p:sp>
    </p:spTree>
    <p:extLst>
      <p:ext uri="{BB962C8B-B14F-4D97-AF65-F5344CB8AC3E}">
        <p14:creationId xmlns:p14="http://schemas.microsoft.com/office/powerpoint/2010/main" val="88462278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3"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81"/>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7" y="6264691"/>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4" y="6181476"/>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9"/>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7" y="1491606"/>
            <a:ext cx="9867487"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97"/>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3" y="6418008"/>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524306" y="5626813"/>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382653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7"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13" y="5038649"/>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8"/>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7" y="5541503"/>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94" y="3588088"/>
            <a:ext cx="2599447"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4334111" y="1572172"/>
            <a:ext cx="3725448"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2830456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558846" y="1522378"/>
            <a:ext cx="4518031"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9"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7"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13" y="5038649"/>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8"/>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7" y="5541503"/>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1101165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615997" y="1557587"/>
            <a:ext cx="47520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5"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7"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13" y="5038649"/>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8"/>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7" y="5541503"/>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1674662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240183068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 name="Google Shape;1008;p14">
              <a:extLst>
                <a:ext uri="{FF2B5EF4-FFF2-40B4-BE49-F238E27FC236}">
                  <a16:creationId xmlns:a16="http://schemas.microsoft.com/office/drawing/2014/main" id="{11848AC2-1101-45B6-ABB6-4FD06AA8642A}"/>
                </a:ext>
              </a:extLst>
            </p:cNvPr>
            <p:cNvSpPr/>
            <p:nvPr/>
          </p:nvSpPr>
          <p:spPr>
            <a:xfrm>
              <a:off x="8341543" y="2922709"/>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 name="Google Shape;1011;p14">
              <a:extLst>
                <a:ext uri="{FF2B5EF4-FFF2-40B4-BE49-F238E27FC236}">
                  <a16:creationId xmlns:a16="http://schemas.microsoft.com/office/drawing/2014/main" id="{87C36489-2782-4D32-8AFF-590446FE6759}"/>
                </a:ext>
              </a:extLst>
            </p:cNvPr>
            <p:cNvSpPr/>
            <p:nvPr/>
          </p:nvSpPr>
          <p:spPr>
            <a:xfrm>
              <a:off x="8341543" y="348363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515326"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82259553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3"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81"/>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7" y="6264691"/>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4" y="6181476"/>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9"/>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7" y="1491606"/>
            <a:ext cx="9867487"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97"/>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3" y="6418008"/>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6" y="5626813"/>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1938302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Đầu trang của Phần">
    <p:spTree>
      <p:nvGrpSpPr>
        <p:cNvPr id="1" name=""/>
        <p:cNvGrpSpPr/>
        <p:nvPr/>
      </p:nvGrpSpPr>
      <p:grpSpPr>
        <a:xfrm>
          <a:off x="0" y="0"/>
          <a:ext cx="0" cy="0"/>
          <a:chOff x="0" y="0"/>
          <a:chExt cx="0" cy="0"/>
        </a:xfrm>
      </p:grpSpPr>
      <p:sp>
        <p:nvSpPr>
          <p:cNvPr id="2" name="Title 1"/>
          <p:cNvSpPr>
            <a:spLocks noGrp="1"/>
          </p:cNvSpPr>
          <p:nvPr>
            <p:ph type="title"/>
          </p:nvPr>
        </p:nvSpPr>
        <p:spPr>
          <a:xfrm>
            <a:off x="603504" y="767419"/>
            <a:ext cx="10780776" cy="3355848"/>
          </a:xfrm>
        </p:spPr>
        <p:txBody>
          <a:bodyPr anchor="b">
            <a:normAutofit/>
          </a:bodyPr>
          <a:lstStyle>
            <a:lvl1pPr>
              <a:lnSpc>
                <a:spcPct val="80000"/>
              </a:lnSpc>
              <a:defRPr sz="8800" b="0" baseline="0">
                <a:solidFill>
                  <a:schemeClr val="accent1"/>
                </a:solidFill>
              </a:defRPr>
            </a:lvl1pPr>
          </a:lstStyle>
          <a:p>
            <a:r>
              <a:rPr lang="vi-VN"/>
              <a:t>Bấm để sửa kiểu tiêu đề Bản cái</a:t>
            </a:r>
            <a:endParaRPr lang="en-US" dirty="0"/>
          </a:p>
        </p:txBody>
      </p:sp>
      <p:sp>
        <p:nvSpPr>
          <p:cNvPr id="3" name="Text Placeholder 2"/>
          <p:cNvSpPr>
            <a:spLocks noGrp="1"/>
          </p:cNvSpPr>
          <p:nvPr>
            <p:ph type="body" idx="1"/>
          </p:nvPr>
        </p:nvSpPr>
        <p:spPr>
          <a:xfrm>
            <a:off x="667512" y="4204209"/>
            <a:ext cx="9226296" cy="1645920"/>
          </a:xfrm>
        </p:spPr>
        <p:txBody>
          <a:bodyPr anchor="t">
            <a:normAutofit/>
          </a:bodyPr>
          <a:lstStyle>
            <a:lvl1pPr marL="0" indent="0">
              <a:buNone/>
              <a:defRPr sz="32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vi-VN"/>
              <a:t>Bấm để chỉnh sửa kiểu văn bản của Bản cái</a:t>
            </a:r>
          </a:p>
        </p:txBody>
      </p:sp>
      <p:sp>
        <p:nvSpPr>
          <p:cNvPr id="4" name="Date Placeholder 3"/>
          <p:cNvSpPr>
            <a:spLocks noGrp="1"/>
          </p:cNvSpPr>
          <p:nvPr>
            <p:ph type="dt" sz="half" idx="10"/>
          </p:nvPr>
        </p:nvSpPr>
        <p:spPr/>
        <p:txBody>
          <a:bodyPr/>
          <a:lstStyle/>
          <a:p>
            <a:fld id="{63A1C593-65D0-4073-BCC9-577B9352EA97}" type="datetimeFigureOut">
              <a:rPr lang="en-US" smtClean="0"/>
              <a:t>12/3/2022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B618960-8005-486C-9A75-10CB2AAC16F9}" type="slidenum">
              <a:rPr lang="en-US" smtClean="0"/>
              <a:t>‹#›</a:t>
            </a:fld>
            <a:endParaRPr lang="en-US"/>
          </a:p>
        </p:txBody>
      </p:sp>
    </p:spTree>
    <p:extLst>
      <p:ext uri="{BB962C8B-B14F-4D97-AF65-F5344CB8AC3E}">
        <p14:creationId xmlns:p14="http://schemas.microsoft.com/office/powerpoint/2010/main" val="2756055852"/>
      </p:ext>
    </p:extLst>
  </p:cSld>
  <p:clrMapOvr>
    <a:masterClrMapping/>
  </p:clrMapOvr>
  <p:hf sldNum="0" hdr="0" ftr="0" dt="0"/>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7"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13" y="5038649"/>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8"/>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7" y="5541503"/>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94" y="3588088"/>
            <a:ext cx="2599447"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1" y="1572172"/>
            <a:ext cx="3725448"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1836307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9"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7"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13" y="5038649"/>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8"/>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7" y="5541503"/>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6" y="1522378"/>
            <a:ext cx="4518031"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1651453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5"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7"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13" y="5038649"/>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8"/>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7" y="5541503"/>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42720" y="1503386"/>
            <a:ext cx="472820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002060"/>
                </a:solidFill>
                <a:effectLst/>
                <a:uLnTx/>
                <a:uFillTx/>
                <a:latin typeface="UTM Cookies"/>
                <a:ea typeface="+mn-ea"/>
                <a:cs typeface="+mn-cs"/>
              </a:rPr>
              <a:t>LUYỆN TẬP</a:t>
            </a:r>
          </a:p>
        </p:txBody>
      </p:sp>
    </p:spTree>
    <p:extLst>
      <p:ext uri="{BB962C8B-B14F-4D97-AF65-F5344CB8AC3E}">
        <p14:creationId xmlns:p14="http://schemas.microsoft.com/office/powerpoint/2010/main" val="550899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62355990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1_Title and Content">
    <p:bg>
      <p:bgPr>
        <a:solidFill>
          <a:schemeClr val="accent3">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7236" y="219522"/>
            <a:ext cx="12164765" cy="6418963"/>
            <a:chOff x="125465" y="219519"/>
            <a:chExt cx="8923440" cy="4925505"/>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125465" y="219519"/>
              <a:ext cx="8923440" cy="4925505"/>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132649532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3"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81"/>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7" y="6264691"/>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4" y="6181476"/>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9"/>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7" y="1491606"/>
            <a:ext cx="9867487" cy="4773077"/>
            <a:chOff x="623255" y="927125"/>
            <a:chExt cx="7691377" cy="3871900"/>
          </a:xfrm>
          <a:solidFill>
            <a:srgbClr val="ACD868"/>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97"/>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3" y="6418008"/>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6" y="5626813"/>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39620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7"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13" y="5038649"/>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8"/>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7" y="5541503"/>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94" y="3588088"/>
            <a:ext cx="2599447"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1" y="1572172"/>
            <a:ext cx="3725448"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4231640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9"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7"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13" y="5038649"/>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8"/>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7" y="5541503"/>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6" y="1522378"/>
            <a:ext cx="4518031"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1209964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5"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7"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13" y="5038649"/>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8"/>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7" y="5541503"/>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04229" y="1596487"/>
            <a:ext cx="47520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16486742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10597851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Hai Nội dun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vi-VN"/>
              <a:t>Bấm để sửa kiểu tiêu đề Bản cái</a:t>
            </a:r>
            <a:endParaRPr lang="en-US" dirty="0"/>
          </a:p>
        </p:txBody>
      </p:sp>
      <p:sp>
        <p:nvSpPr>
          <p:cNvPr id="3" name="Content Placeholder 2"/>
          <p:cNvSpPr>
            <a:spLocks noGrp="1"/>
          </p:cNvSpPr>
          <p:nvPr>
            <p:ph sz="half" idx="1"/>
          </p:nvPr>
        </p:nvSpPr>
        <p:spPr>
          <a:xfrm>
            <a:off x="676656" y="1998134"/>
            <a:ext cx="4663440" cy="376732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dirty="0"/>
          </a:p>
        </p:txBody>
      </p:sp>
      <p:sp>
        <p:nvSpPr>
          <p:cNvPr id="4" name="Content Placeholder 3"/>
          <p:cNvSpPr>
            <a:spLocks noGrp="1"/>
          </p:cNvSpPr>
          <p:nvPr>
            <p:ph sz="half" idx="2"/>
          </p:nvPr>
        </p:nvSpPr>
        <p:spPr>
          <a:xfrm>
            <a:off x="6011330" y="1998134"/>
            <a:ext cx="4663440" cy="376732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dirty="0"/>
          </a:p>
        </p:txBody>
      </p:sp>
      <p:sp>
        <p:nvSpPr>
          <p:cNvPr id="5" name="Date Placeholder 4"/>
          <p:cNvSpPr>
            <a:spLocks noGrp="1"/>
          </p:cNvSpPr>
          <p:nvPr>
            <p:ph type="dt" sz="half" idx="10"/>
          </p:nvPr>
        </p:nvSpPr>
        <p:spPr/>
        <p:txBody>
          <a:bodyPr/>
          <a:lstStyle/>
          <a:p>
            <a:fld id="{63A1C593-65D0-4073-BCC9-577B9352EA97}" type="datetimeFigureOut">
              <a:rPr lang="en-US" smtClean="0"/>
              <a:t>12/3/2022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B618960-8005-486C-9A75-10CB2AAC16F9}" type="slidenum">
              <a:rPr lang="en-US" smtClean="0"/>
              <a:t>‹#›</a:t>
            </a:fld>
            <a:endParaRPr lang="en-US"/>
          </a:p>
        </p:txBody>
      </p:sp>
    </p:spTree>
    <p:extLst>
      <p:ext uri="{BB962C8B-B14F-4D97-AF65-F5344CB8AC3E}">
        <p14:creationId xmlns:p14="http://schemas.microsoft.com/office/powerpoint/2010/main" val="1634064979"/>
      </p:ext>
    </p:extLst>
  </p:cSld>
  <p:clrMapOvr>
    <a:masterClrMapping/>
  </p:clrMapOvr>
  <p:hf sldNum="0" hdr="0" ftr="0" dt="0"/>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3"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81"/>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7" y="6264691"/>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4" y="6181476"/>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9"/>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7" y="1491606"/>
            <a:ext cx="9867487"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97"/>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3" y="6418008"/>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6" y="5626813"/>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2297259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7"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13" y="5038649"/>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8"/>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7" y="5541503"/>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94" y="3588088"/>
            <a:ext cx="2599447"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1" y="1572172"/>
            <a:ext cx="3725448"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1957534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9"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7"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13" y="5038649"/>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8"/>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7" y="5541503"/>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6" y="1522378"/>
            <a:ext cx="4518031"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1098347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5"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7"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13" y="5038649"/>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8"/>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7" y="5541503"/>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05565" y="1647231"/>
            <a:ext cx="44848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13426340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406340846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3"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81"/>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7" y="6264691"/>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4" y="6181476"/>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9"/>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7" y="1491606"/>
            <a:ext cx="9867487"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97"/>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3" y="6418008"/>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6" y="5626813"/>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2788821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7"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13" y="5038649"/>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8"/>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7" y="5541503"/>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94" y="3588088"/>
            <a:ext cx="2599447"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1" y="1572172"/>
            <a:ext cx="3725448"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798683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9"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7"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13" y="5038649"/>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8"/>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7" y="5541503"/>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6" y="1522378"/>
            <a:ext cx="4518031"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3301278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5"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7"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13" y="5038649"/>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8"/>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7" y="5541503"/>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81444" y="1468557"/>
            <a:ext cx="4514832"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22857861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36629703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Phép so sánh">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vi-VN"/>
              <a:t>Bấm để sửa kiểu tiêu đề Bản cái</a:t>
            </a:r>
            <a:endParaRPr lang="en-US" dirty="0"/>
          </a:p>
        </p:txBody>
      </p:sp>
      <p:sp>
        <p:nvSpPr>
          <p:cNvPr id="3" name="Text Placeholder 2"/>
          <p:cNvSpPr>
            <a:spLocks noGrp="1"/>
          </p:cNvSpPr>
          <p:nvPr>
            <p:ph type="body" idx="1"/>
          </p:nvPr>
        </p:nvSpPr>
        <p:spPr>
          <a:xfrm>
            <a:off x="676656" y="2040467"/>
            <a:ext cx="4663440" cy="723400"/>
          </a:xfrm>
        </p:spPr>
        <p:txBody>
          <a:bodyPr anchor="ctr">
            <a:normAutofit/>
          </a:bodyPr>
          <a:lstStyle>
            <a:lvl1pPr marL="0" indent="0">
              <a:buNone/>
              <a:defRPr sz="2200" b="0" cap="all" baseline="0">
                <a:solidFill>
                  <a:schemeClr val="tx1">
                    <a:lumMod val="85000"/>
                    <a:lumOff val="1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vi-VN"/>
              <a:t>Bấm để chỉnh sửa kiểu văn bản của Bản cái</a:t>
            </a:r>
          </a:p>
        </p:txBody>
      </p:sp>
      <p:sp>
        <p:nvSpPr>
          <p:cNvPr id="4" name="Content Placeholder 3"/>
          <p:cNvSpPr>
            <a:spLocks noGrp="1"/>
          </p:cNvSpPr>
          <p:nvPr>
            <p:ph sz="half" idx="2"/>
          </p:nvPr>
        </p:nvSpPr>
        <p:spPr>
          <a:xfrm>
            <a:off x="676656" y="2753084"/>
            <a:ext cx="4663440" cy="320040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dirty="0"/>
          </a:p>
        </p:txBody>
      </p:sp>
      <p:sp>
        <p:nvSpPr>
          <p:cNvPr id="5" name="Text Placeholder 4"/>
          <p:cNvSpPr>
            <a:spLocks noGrp="1"/>
          </p:cNvSpPr>
          <p:nvPr>
            <p:ph type="body" sz="quarter" idx="3"/>
          </p:nvPr>
        </p:nvSpPr>
        <p:spPr>
          <a:xfrm>
            <a:off x="6007608" y="2038435"/>
            <a:ext cx="4663440" cy="722376"/>
          </a:xfrm>
        </p:spPr>
        <p:txBody>
          <a:bodyPr anchor="ctr">
            <a:normAutofit/>
          </a:bodyPr>
          <a:lstStyle>
            <a:lvl1pPr marL="0" indent="0">
              <a:buNone/>
              <a:defRPr sz="2200" b="0" cap="all" baseline="0">
                <a:solidFill>
                  <a:schemeClr val="tx1">
                    <a:lumMod val="85000"/>
                    <a:lumOff val="1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vi-VN"/>
              <a:t>Bấm để chỉnh sửa kiểu văn bản của Bản cái</a:t>
            </a:r>
          </a:p>
        </p:txBody>
      </p:sp>
      <p:sp>
        <p:nvSpPr>
          <p:cNvPr id="6" name="Content Placeholder 5"/>
          <p:cNvSpPr>
            <a:spLocks noGrp="1"/>
          </p:cNvSpPr>
          <p:nvPr>
            <p:ph sz="quarter" idx="4"/>
          </p:nvPr>
        </p:nvSpPr>
        <p:spPr>
          <a:xfrm>
            <a:off x="6007608" y="2750990"/>
            <a:ext cx="4663440" cy="320040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dirty="0"/>
          </a:p>
        </p:txBody>
      </p:sp>
      <p:sp>
        <p:nvSpPr>
          <p:cNvPr id="7" name="Date Placeholder 6"/>
          <p:cNvSpPr>
            <a:spLocks noGrp="1"/>
          </p:cNvSpPr>
          <p:nvPr>
            <p:ph type="dt" sz="half" idx="10"/>
          </p:nvPr>
        </p:nvSpPr>
        <p:spPr/>
        <p:txBody>
          <a:bodyPr/>
          <a:lstStyle/>
          <a:p>
            <a:fld id="{63A1C593-65D0-4073-BCC9-577B9352EA97}" type="datetimeFigureOut">
              <a:rPr lang="en-US" smtClean="0"/>
              <a:t>12/3/2022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9B618960-8005-486C-9A75-10CB2AAC16F9}" type="slidenum">
              <a:rPr lang="en-US" smtClean="0"/>
              <a:t>‹#›</a:t>
            </a:fld>
            <a:endParaRPr lang="en-US"/>
          </a:p>
        </p:txBody>
      </p:sp>
    </p:spTree>
    <p:extLst>
      <p:ext uri="{BB962C8B-B14F-4D97-AF65-F5344CB8AC3E}">
        <p14:creationId xmlns:p14="http://schemas.microsoft.com/office/powerpoint/2010/main" val="2637388980"/>
      </p:ext>
    </p:extLst>
  </p:cSld>
  <p:clrMapOvr>
    <a:masterClrMapping/>
  </p:clrMapOvr>
  <p:hf sldNum="0" hdr="0" ftr="0" dt="0"/>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3"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81"/>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7" y="6264691"/>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4" y="6181476"/>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9"/>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7" y="1491606"/>
            <a:ext cx="9867487"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97"/>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3" y="6418008"/>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524306" y="5626813"/>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565678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7"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13" y="5038649"/>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8"/>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7" y="5541503"/>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94" y="3588088"/>
            <a:ext cx="2599447"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4334111" y="1572172"/>
            <a:ext cx="3725448"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1515930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558846" y="1522378"/>
            <a:ext cx="4518031"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9"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7"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13" y="5038649"/>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8"/>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7" y="5541503"/>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21857695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615997" y="1557587"/>
            <a:ext cx="47520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5"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7"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13" y="5038649"/>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8"/>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7" y="5541503"/>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3003982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70413722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 name="Google Shape;1008;p14">
              <a:extLst>
                <a:ext uri="{FF2B5EF4-FFF2-40B4-BE49-F238E27FC236}">
                  <a16:creationId xmlns:a16="http://schemas.microsoft.com/office/drawing/2014/main" id="{11848AC2-1101-45B6-ABB6-4FD06AA8642A}"/>
                </a:ext>
              </a:extLst>
            </p:cNvPr>
            <p:cNvSpPr/>
            <p:nvPr/>
          </p:nvSpPr>
          <p:spPr>
            <a:xfrm>
              <a:off x="8341543" y="2922709"/>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 name="Google Shape;1011;p14">
              <a:extLst>
                <a:ext uri="{FF2B5EF4-FFF2-40B4-BE49-F238E27FC236}">
                  <a16:creationId xmlns:a16="http://schemas.microsoft.com/office/drawing/2014/main" id="{87C36489-2782-4D32-8AFF-590446FE6759}"/>
                </a:ext>
              </a:extLst>
            </p:cNvPr>
            <p:cNvSpPr/>
            <p:nvPr/>
          </p:nvSpPr>
          <p:spPr>
            <a:xfrm>
              <a:off x="8341543" y="348363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515326"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374902360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3"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81"/>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7" y="6264691"/>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4" y="6181476"/>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9"/>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7" y="1491606"/>
            <a:ext cx="9867487"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97"/>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3" y="6418008"/>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6" y="5626813"/>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104178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7"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13" y="5038649"/>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8"/>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7" y="5541503"/>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94" y="3588088"/>
            <a:ext cx="2599447"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1" y="1572172"/>
            <a:ext cx="3725448"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34674754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9"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7"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13" y="5038649"/>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8"/>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7" y="5541503"/>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6" y="1522378"/>
            <a:ext cx="4518031"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424024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5"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7"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13" y="5038649"/>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8"/>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7" y="5541503"/>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42720" y="1503386"/>
            <a:ext cx="472820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002060"/>
                </a:solidFill>
                <a:effectLst/>
                <a:uLnTx/>
                <a:uFillTx/>
                <a:latin typeface="UTM Cookies"/>
                <a:ea typeface="+mn-ea"/>
                <a:cs typeface="+mn-cs"/>
              </a:rPr>
              <a:t>LUYỆN TẬP</a:t>
            </a:r>
          </a:p>
        </p:txBody>
      </p:sp>
    </p:spTree>
    <p:extLst>
      <p:ext uri="{BB962C8B-B14F-4D97-AF65-F5344CB8AC3E}">
        <p14:creationId xmlns:p14="http://schemas.microsoft.com/office/powerpoint/2010/main" val="2344762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Chỉ Tiêu đề">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vi-VN"/>
              <a:t>Bấm để sửa kiểu tiêu đề Bản cái</a:t>
            </a:r>
            <a:endParaRPr lang="en-US" dirty="0"/>
          </a:p>
        </p:txBody>
      </p:sp>
      <p:sp>
        <p:nvSpPr>
          <p:cNvPr id="3" name="Date Placeholder 2"/>
          <p:cNvSpPr>
            <a:spLocks noGrp="1"/>
          </p:cNvSpPr>
          <p:nvPr>
            <p:ph type="dt" sz="half" idx="10"/>
          </p:nvPr>
        </p:nvSpPr>
        <p:spPr/>
        <p:txBody>
          <a:bodyPr/>
          <a:lstStyle/>
          <a:p>
            <a:fld id="{63A1C593-65D0-4073-BCC9-577B9352EA97}" type="datetimeFigureOut">
              <a:rPr lang="en-US" smtClean="0"/>
              <a:t>12/3/2022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9B618960-8005-486C-9A75-10CB2AAC16F9}" type="slidenum">
              <a:rPr lang="en-US" smtClean="0"/>
              <a:t>‹#›</a:t>
            </a:fld>
            <a:endParaRPr lang="en-US"/>
          </a:p>
        </p:txBody>
      </p:sp>
    </p:spTree>
    <p:extLst>
      <p:ext uri="{BB962C8B-B14F-4D97-AF65-F5344CB8AC3E}">
        <p14:creationId xmlns:p14="http://schemas.microsoft.com/office/powerpoint/2010/main" val="4115573200"/>
      </p:ext>
    </p:extLst>
  </p:cSld>
  <p:clrMapOvr>
    <a:masterClrMapping/>
  </p:clrMapOvr>
  <p:hf sldNum="0" hdr="0" ftr="0" dt="0"/>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30259957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21_Title and Content">
    <p:bg>
      <p:bgPr>
        <a:solidFill>
          <a:schemeClr val="accent3">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7236" y="219522"/>
            <a:ext cx="12164765" cy="6418963"/>
            <a:chOff x="125465" y="219519"/>
            <a:chExt cx="8923440" cy="4925505"/>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125465" y="219519"/>
              <a:ext cx="8923440" cy="4925505"/>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364303827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3"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81"/>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7" y="6264691"/>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4" y="6181476"/>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9"/>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7" y="1491606"/>
            <a:ext cx="9867487" cy="4773077"/>
            <a:chOff x="623255" y="927125"/>
            <a:chExt cx="7691377" cy="3871900"/>
          </a:xfrm>
          <a:solidFill>
            <a:srgbClr val="ACD868"/>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97"/>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3" y="6418008"/>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6" y="5626813"/>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619559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7"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13" y="5038649"/>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8"/>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7" y="5541503"/>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94" y="3588088"/>
            <a:ext cx="2599447"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1" y="1572172"/>
            <a:ext cx="3725448"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672902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9"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7"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13" y="5038649"/>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8"/>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7" y="5541503"/>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6" y="1522378"/>
            <a:ext cx="4518031"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297986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5"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7"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13" y="5038649"/>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8"/>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7" y="5541503"/>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04229" y="1596487"/>
            <a:ext cx="47520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7923529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85134531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3"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81"/>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7" y="6264691"/>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4" y="6181476"/>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9"/>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7" y="1491606"/>
            <a:ext cx="9867487"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97"/>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3" y="6418008"/>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6" y="5626813"/>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1926921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7"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13" y="5038649"/>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8"/>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7" y="5541503"/>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94" y="3588088"/>
            <a:ext cx="2599447"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1" y="1572172"/>
            <a:ext cx="3725448"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30302213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9"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7"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13" y="5038649"/>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8"/>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7" y="5541503"/>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6" y="1522378"/>
            <a:ext cx="4518031"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452984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Trốn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3A1C593-65D0-4073-BCC9-577B9352EA97}" type="datetimeFigureOut">
              <a:rPr lang="en-US" smtClean="0"/>
              <a:t>12/3/2022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9B618960-8005-486C-9A75-10CB2AAC16F9}" type="slidenum">
              <a:rPr lang="en-US" smtClean="0"/>
              <a:t>‹#›</a:t>
            </a:fld>
            <a:endParaRPr lang="en-US"/>
          </a:p>
        </p:txBody>
      </p:sp>
    </p:spTree>
    <p:extLst>
      <p:ext uri="{BB962C8B-B14F-4D97-AF65-F5344CB8AC3E}">
        <p14:creationId xmlns:p14="http://schemas.microsoft.com/office/powerpoint/2010/main" val="474532550"/>
      </p:ext>
    </p:extLst>
  </p:cSld>
  <p:clrMapOvr>
    <a:masterClrMapping/>
  </p:clrMapOvr>
  <p:hf sldNum="0" hdr="0" ftr="0" dt="0"/>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5"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7"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13" y="5038649"/>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8"/>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7" y="5541503"/>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05565" y="1647231"/>
            <a:ext cx="44848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3642569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222688589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3"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81"/>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7" y="6264691"/>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4" y="6181476"/>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9"/>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7" y="1491606"/>
            <a:ext cx="9867487"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97"/>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3" y="6418008"/>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6" y="5626813"/>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264492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7"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13" y="5038649"/>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8"/>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7" y="5541503"/>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94" y="3588088"/>
            <a:ext cx="2599447"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1" y="1572172"/>
            <a:ext cx="3725448"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1260411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9"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7"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13" y="5038649"/>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8"/>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7" y="5541503"/>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6" y="1522378"/>
            <a:ext cx="4518031"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31656880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4"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5"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7"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13" y="5038649"/>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8"/>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36"/>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7" y="5541503"/>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81444" y="1468557"/>
            <a:ext cx="4514832"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3273069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7"/>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6"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9"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3"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8"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5"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8" y="160330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3" y="156140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6" y="1531832"/>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4"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6" y="221718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2" y="217528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5" y="214571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5" y="283106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30" y="278916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5" y="275959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2"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4"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9" y="340304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4" y="337346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1"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4"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9"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2"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61"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2" y="467270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8" y="463080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1" y="460122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70"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1" y="5286583"/>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6" y="524468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61" y="5215106"/>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8"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61" y="590046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5" y="585856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70" y="582898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298894383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Nội dung với Chú thích">
    <p:spTree>
      <p:nvGrpSpPr>
        <p:cNvPr id="1" name=""/>
        <p:cNvGrpSpPr/>
        <p:nvPr/>
      </p:nvGrpSpPr>
      <p:grpSpPr>
        <a:xfrm>
          <a:off x="0" y="0"/>
          <a:ext cx="0" cy="0"/>
          <a:chOff x="0" y="0"/>
          <a:chExt cx="0" cy="0"/>
        </a:xfrm>
      </p:grpSpPr>
      <p:sp>
        <p:nvSpPr>
          <p:cNvPr id="2" name="Rectangle 1"/>
          <p:cNvSpPr/>
          <p:nvPr/>
        </p:nvSpPr>
        <p:spPr>
          <a:xfrm>
            <a:off x="7620000" y="0"/>
            <a:ext cx="457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8261404" y="542282"/>
            <a:ext cx="3383280" cy="1920240"/>
          </a:xfrm>
        </p:spPr>
        <p:txBody>
          <a:bodyPr anchor="b">
            <a:noAutofit/>
          </a:bodyPr>
          <a:lstStyle>
            <a:lvl1pPr>
              <a:lnSpc>
                <a:spcPct val="85000"/>
              </a:lnSpc>
              <a:defRPr sz="4000">
                <a:solidFill>
                  <a:srgbClr val="FFFFFF"/>
                </a:solidFill>
              </a:defRPr>
            </a:lvl1pPr>
          </a:lstStyle>
          <a:p>
            <a:r>
              <a:rPr lang="vi-VN"/>
              <a:t>Bấm để sửa kiểu tiêu đề Bản cái</a:t>
            </a:r>
            <a:endParaRPr lang="en-US" dirty="0"/>
          </a:p>
        </p:txBody>
      </p:sp>
      <p:sp>
        <p:nvSpPr>
          <p:cNvPr id="3" name="Content Placeholder 2"/>
          <p:cNvSpPr>
            <a:spLocks noGrp="1"/>
          </p:cNvSpPr>
          <p:nvPr>
            <p:ph idx="1"/>
          </p:nvPr>
        </p:nvSpPr>
        <p:spPr>
          <a:xfrm>
            <a:off x="762000" y="762000"/>
            <a:ext cx="6096000" cy="45720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dirty="0"/>
          </a:p>
        </p:txBody>
      </p:sp>
      <p:sp>
        <p:nvSpPr>
          <p:cNvPr id="4" name="Text Placeholder 3"/>
          <p:cNvSpPr>
            <a:spLocks noGrp="1"/>
          </p:cNvSpPr>
          <p:nvPr>
            <p:ph type="body" sz="half" idx="2"/>
          </p:nvPr>
        </p:nvSpPr>
        <p:spPr>
          <a:xfrm>
            <a:off x="8275982" y="2511813"/>
            <a:ext cx="339852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8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vi-VN"/>
              <a:t>Bấm để chỉnh sửa kiểu văn bản của Bản cái</a:t>
            </a:r>
          </a:p>
        </p:txBody>
      </p:sp>
      <p:sp>
        <p:nvSpPr>
          <p:cNvPr id="5" name="Date Placeholder 4"/>
          <p:cNvSpPr>
            <a:spLocks noGrp="1"/>
          </p:cNvSpPr>
          <p:nvPr>
            <p:ph type="dt" sz="half" idx="10"/>
          </p:nvPr>
        </p:nvSpPr>
        <p:spPr/>
        <p:txBody>
          <a:bodyPr/>
          <a:lstStyle/>
          <a:p>
            <a:fld id="{63A1C593-65D0-4073-BCC9-577B9352EA97}" type="datetimeFigureOut">
              <a:rPr lang="en-US" smtClean="0"/>
              <a:t>12/3/2022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lvl1pPr>
              <a:defRPr>
                <a:solidFill>
                  <a:srgbClr val="FFFFFF">
                    <a:alpha val="20000"/>
                  </a:srgbClr>
                </a:solidFill>
              </a:defRPr>
            </a:lvl1pPr>
          </a:lstStyle>
          <a:p>
            <a:fld id="{9B618960-8005-486C-9A75-10CB2AAC16F9}" type="slidenum">
              <a:rPr lang="en-US" smtClean="0"/>
              <a:t>‹#›</a:t>
            </a:fld>
            <a:endParaRPr lang="en-US"/>
          </a:p>
        </p:txBody>
      </p:sp>
    </p:spTree>
    <p:extLst>
      <p:ext uri="{BB962C8B-B14F-4D97-AF65-F5344CB8AC3E}">
        <p14:creationId xmlns:p14="http://schemas.microsoft.com/office/powerpoint/2010/main" val="4070661584"/>
      </p:ext>
    </p:extLst>
  </p:cSld>
  <p:clrMapOvr>
    <a:masterClrMapping/>
  </p:clrMapOvr>
  <p:hf sldNum="0" hdr="0" ftr="0" dt="0"/>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Ảnh với Chú thích">
    <p:spTree>
      <p:nvGrpSpPr>
        <p:cNvPr id="1" name=""/>
        <p:cNvGrpSpPr/>
        <p:nvPr/>
      </p:nvGrpSpPr>
      <p:grpSpPr>
        <a:xfrm>
          <a:off x="0" y="0"/>
          <a:ext cx="0" cy="0"/>
          <a:chOff x="0" y="0"/>
          <a:chExt cx="0" cy="0"/>
        </a:xfrm>
      </p:grpSpPr>
      <p:sp>
        <p:nvSpPr>
          <p:cNvPr id="2" name="Title 1"/>
          <p:cNvSpPr>
            <a:spLocks noGrp="1"/>
          </p:cNvSpPr>
          <p:nvPr>
            <p:ph type="title"/>
          </p:nvPr>
        </p:nvSpPr>
        <p:spPr>
          <a:xfrm>
            <a:off x="649224" y="5418667"/>
            <a:ext cx="10780776" cy="613283"/>
          </a:xfrm>
        </p:spPr>
        <p:txBody>
          <a:bodyPr anchor="b">
            <a:normAutofit/>
          </a:bodyPr>
          <a:lstStyle>
            <a:lvl1pPr>
              <a:defRPr sz="3200" b="0">
                <a:solidFill>
                  <a:srgbClr val="FFFFFF"/>
                </a:solidFill>
              </a:defRPr>
            </a:lvl1pPr>
          </a:lstStyle>
          <a:p>
            <a:r>
              <a:rPr lang="vi-VN"/>
              <a:t>Bấm để sửa kiểu tiêu đề Bản cái</a:t>
            </a:r>
            <a:endParaRPr lang="en-US" dirty="0"/>
          </a:p>
        </p:txBody>
      </p:sp>
      <p:sp>
        <p:nvSpPr>
          <p:cNvPr id="3" name="Picture Placeholder 2"/>
          <p:cNvSpPr>
            <a:spLocks noGrp="1" noChangeAspect="1"/>
          </p:cNvSpPr>
          <p:nvPr>
            <p:ph type="pic" idx="1"/>
          </p:nvPr>
        </p:nvSpPr>
        <p:spPr>
          <a:xfrm>
            <a:off x="0" y="0"/>
            <a:ext cx="12192000" cy="5330952"/>
          </a:xfrm>
          <a:solidFill>
            <a:schemeClr val="accent1">
              <a:lumMod val="40000"/>
              <a:lumOff val="60000"/>
            </a:schemeClr>
          </a:solidFill>
        </p:spPr>
        <p:txBody>
          <a:bodyPr anchor="t"/>
          <a:lstStyle>
            <a:lvl1pPr marL="0" indent="0" algn="ctr">
              <a:spcBef>
                <a:spcPts val="800"/>
              </a:spcBef>
              <a:buNone/>
              <a:defRPr sz="3200">
                <a:solidFill>
                  <a:schemeClr val="tx1">
                    <a:lumMod val="75000"/>
                    <a:lumOff val="25000"/>
                  </a:schemeClr>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vi-VN"/>
              <a:t>Bấm biểu tượng để thêm hình ảnh</a:t>
            </a:r>
            <a:endParaRPr lang="en-US" dirty="0"/>
          </a:p>
        </p:txBody>
      </p:sp>
      <p:sp>
        <p:nvSpPr>
          <p:cNvPr id="4" name="Text Placeholder 3"/>
          <p:cNvSpPr>
            <a:spLocks noGrp="1"/>
          </p:cNvSpPr>
          <p:nvPr>
            <p:ph type="body" sz="half" idx="2"/>
          </p:nvPr>
        </p:nvSpPr>
        <p:spPr>
          <a:xfrm>
            <a:off x="676656" y="5909735"/>
            <a:ext cx="9229344" cy="533400"/>
          </a:xfrm>
        </p:spPr>
        <p:txBody>
          <a:bodyPr>
            <a:normAutofit/>
          </a:bodyPr>
          <a:lstStyle>
            <a:lvl1pPr marL="0" indent="0">
              <a:lnSpc>
                <a:spcPct val="90000"/>
              </a:lnSpc>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vi-VN"/>
              <a:t>Bấm để chỉnh sửa kiểu văn bản của Bản cái</a:t>
            </a:r>
          </a:p>
        </p:txBody>
      </p:sp>
      <p:sp>
        <p:nvSpPr>
          <p:cNvPr id="12" name="Date Placeholder 11"/>
          <p:cNvSpPr>
            <a:spLocks noGrp="1"/>
          </p:cNvSpPr>
          <p:nvPr>
            <p:ph type="dt" sz="half" idx="10"/>
          </p:nvPr>
        </p:nvSpPr>
        <p:spPr/>
        <p:txBody>
          <a:bodyPr/>
          <a:lstStyle>
            <a:lvl1pPr>
              <a:defRPr>
                <a:solidFill>
                  <a:srgbClr val="FFFFFF">
                    <a:alpha val="80000"/>
                  </a:srgbClr>
                </a:solidFill>
              </a:defRPr>
            </a:lvl1pPr>
          </a:lstStyle>
          <a:p>
            <a:fld id="{63A1C593-65D0-4073-BCC9-577B9352EA97}" type="datetimeFigureOut">
              <a:rPr lang="en-US" smtClean="0"/>
              <a:t>12/3/2022</a:t>
            </a:fld>
            <a:endParaRPr lang="en-US"/>
          </a:p>
        </p:txBody>
      </p:sp>
      <p:sp>
        <p:nvSpPr>
          <p:cNvPr id="13" name="Footer Placeholder 12"/>
          <p:cNvSpPr>
            <a:spLocks noGrp="1"/>
          </p:cNvSpPr>
          <p:nvPr>
            <p:ph type="ftr" sz="quarter" idx="11"/>
          </p:nvPr>
        </p:nvSpPr>
        <p:spPr/>
        <p:txBody>
          <a:bodyPr/>
          <a:lstStyle>
            <a:lvl1pPr>
              <a:defRPr>
                <a:solidFill>
                  <a:srgbClr val="FFFFFF">
                    <a:alpha val="80000"/>
                  </a:srgbClr>
                </a:solidFill>
              </a:defRPr>
            </a:lvl1pPr>
          </a:lstStyle>
          <a:p>
            <a:endParaRPr lang="en-US"/>
          </a:p>
        </p:txBody>
      </p:sp>
      <p:sp>
        <p:nvSpPr>
          <p:cNvPr id="14" name="Slide Number Placeholder 13"/>
          <p:cNvSpPr>
            <a:spLocks noGrp="1"/>
          </p:cNvSpPr>
          <p:nvPr>
            <p:ph type="sldNum" sz="quarter" idx="12"/>
          </p:nvPr>
        </p:nvSpPr>
        <p:spPr/>
        <p:txBody>
          <a:bodyPr/>
          <a:lstStyle>
            <a:lvl1pPr>
              <a:defRPr>
                <a:solidFill>
                  <a:srgbClr val="FFFFFF">
                    <a:alpha val="25000"/>
                  </a:srgbClr>
                </a:solidFill>
              </a:defRPr>
            </a:lvl1pPr>
          </a:lstStyle>
          <a:p>
            <a:fld id="{9B618960-8005-486C-9A75-10CB2AAC16F9}" type="slidenum">
              <a:rPr lang="en-US" smtClean="0"/>
              <a:t>‹#›</a:t>
            </a:fld>
            <a:endParaRPr lang="en-US"/>
          </a:p>
        </p:txBody>
      </p:sp>
    </p:spTree>
    <p:extLst>
      <p:ext uri="{BB962C8B-B14F-4D97-AF65-F5344CB8AC3E}">
        <p14:creationId xmlns:p14="http://schemas.microsoft.com/office/powerpoint/2010/main" val="1487003160"/>
      </p:ext>
    </p:extLst>
  </p:cSld>
  <p:clrMapOvr>
    <a:overrideClrMapping bg1="lt1" tx1="dk1" bg2="lt2" tx2="dk2" accent1="accent1" accent2="accent2" accent3="accent3" accent4="accent4" accent5="accent5" accent6="accent6" hlink="hlink" folHlink="folHlink"/>
  </p:clrMapOvr>
  <p:hf sldNum="0" hdr="0" ftr="0" dt="0"/>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18" Type="http://schemas.openxmlformats.org/officeDocument/2006/relationships/slideLayout" Target="../slideLayouts/slideLayout40.xml"/><Relationship Id="rId26" Type="http://schemas.openxmlformats.org/officeDocument/2006/relationships/slideLayout" Target="../slideLayouts/slideLayout48.xml"/><Relationship Id="rId3" Type="http://schemas.openxmlformats.org/officeDocument/2006/relationships/slideLayout" Target="../slideLayouts/slideLayout25.xml"/><Relationship Id="rId21" Type="http://schemas.openxmlformats.org/officeDocument/2006/relationships/slideLayout" Target="../slideLayouts/slideLayout43.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17" Type="http://schemas.openxmlformats.org/officeDocument/2006/relationships/slideLayout" Target="../slideLayouts/slideLayout39.xml"/><Relationship Id="rId25" Type="http://schemas.openxmlformats.org/officeDocument/2006/relationships/slideLayout" Target="../slideLayouts/slideLayout47.xml"/><Relationship Id="rId2" Type="http://schemas.openxmlformats.org/officeDocument/2006/relationships/slideLayout" Target="../slideLayouts/slideLayout24.xml"/><Relationship Id="rId16" Type="http://schemas.openxmlformats.org/officeDocument/2006/relationships/slideLayout" Target="../slideLayouts/slideLayout38.xml"/><Relationship Id="rId20" Type="http://schemas.openxmlformats.org/officeDocument/2006/relationships/slideLayout" Target="../slideLayouts/slideLayout42.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24" Type="http://schemas.openxmlformats.org/officeDocument/2006/relationships/slideLayout" Target="../slideLayouts/slideLayout46.xml"/><Relationship Id="rId5" Type="http://schemas.openxmlformats.org/officeDocument/2006/relationships/slideLayout" Target="../slideLayouts/slideLayout27.xml"/><Relationship Id="rId15" Type="http://schemas.openxmlformats.org/officeDocument/2006/relationships/slideLayout" Target="../slideLayouts/slideLayout37.xml"/><Relationship Id="rId23" Type="http://schemas.openxmlformats.org/officeDocument/2006/relationships/slideLayout" Target="../slideLayouts/slideLayout45.xml"/><Relationship Id="rId28" Type="http://schemas.openxmlformats.org/officeDocument/2006/relationships/theme" Target="../theme/theme3.xml"/><Relationship Id="rId10" Type="http://schemas.openxmlformats.org/officeDocument/2006/relationships/slideLayout" Target="../slideLayouts/slideLayout32.xml"/><Relationship Id="rId19" Type="http://schemas.openxmlformats.org/officeDocument/2006/relationships/slideLayout" Target="../slideLayouts/slideLayout41.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slideLayout" Target="../slideLayouts/slideLayout36.xml"/><Relationship Id="rId22" Type="http://schemas.openxmlformats.org/officeDocument/2006/relationships/slideLayout" Target="../slideLayouts/slideLayout44.xml"/><Relationship Id="rId27" Type="http://schemas.openxmlformats.org/officeDocument/2006/relationships/slideLayout" Target="../slideLayouts/slideLayout4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slideLayout" Target="../slideLayouts/slideLayout62.xml"/><Relationship Id="rId18" Type="http://schemas.openxmlformats.org/officeDocument/2006/relationships/slideLayout" Target="../slideLayouts/slideLayout67.xml"/><Relationship Id="rId26" Type="http://schemas.openxmlformats.org/officeDocument/2006/relationships/slideLayout" Target="../slideLayouts/slideLayout75.xml"/><Relationship Id="rId3" Type="http://schemas.openxmlformats.org/officeDocument/2006/relationships/slideLayout" Target="../slideLayouts/slideLayout52.xml"/><Relationship Id="rId21" Type="http://schemas.openxmlformats.org/officeDocument/2006/relationships/slideLayout" Target="../slideLayouts/slideLayout70.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17" Type="http://schemas.openxmlformats.org/officeDocument/2006/relationships/slideLayout" Target="../slideLayouts/slideLayout66.xml"/><Relationship Id="rId25" Type="http://schemas.openxmlformats.org/officeDocument/2006/relationships/slideLayout" Target="../slideLayouts/slideLayout74.xml"/><Relationship Id="rId2" Type="http://schemas.openxmlformats.org/officeDocument/2006/relationships/slideLayout" Target="../slideLayouts/slideLayout51.xml"/><Relationship Id="rId16" Type="http://schemas.openxmlformats.org/officeDocument/2006/relationships/slideLayout" Target="../slideLayouts/slideLayout65.xml"/><Relationship Id="rId20" Type="http://schemas.openxmlformats.org/officeDocument/2006/relationships/slideLayout" Target="../slideLayouts/slideLayout69.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24" Type="http://schemas.openxmlformats.org/officeDocument/2006/relationships/slideLayout" Target="../slideLayouts/slideLayout73.xml"/><Relationship Id="rId5" Type="http://schemas.openxmlformats.org/officeDocument/2006/relationships/slideLayout" Target="../slideLayouts/slideLayout54.xml"/><Relationship Id="rId15" Type="http://schemas.openxmlformats.org/officeDocument/2006/relationships/slideLayout" Target="../slideLayouts/slideLayout64.xml"/><Relationship Id="rId23" Type="http://schemas.openxmlformats.org/officeDocument/2006/relationships/slideLayout" Target="../slideLayouts/slideLayout72.xml"/><Relationship Id="rId28" Type="http://schemas.openxmlformats.org/officeDocument/2006/relationships/theme" Target="../theme/theme4.xml"/><Relationship Id="rId10" Type="http://schemas.openxmlformats.org/officeDocument/2006/relationships/slideLayout" Target="../slideLayouts/slideLayout59.xml"/><Relationship Id="rId19" Type="http://schemas.openxmlformats.org/officeDocument/2006/relationships/slideLayout" Target="../slideLayouts/slideLayout68.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slideLayout" Target="../slideLayouts/slideLayout63.xml"/><Relationship Id="rId22" Type="http://schemas.openxmlformats.org/officeDocument/2006/relationships/slideLayout" Target="../slideLayouts/slideLayout71.xml"/><Relationship Id="rId27" Type="http://schemas.openxmlformats.org/officeDocument/2006/relationships/slideLayout" Target="../slideLayouts/slideLayout7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2">
            <a:lumMod val="40000"/>
            <a:lumOff val="6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57224" y="499533"/>
            <a:ext cx="10772775" cy="1658198"/>
          </a:xfrm>
          <a:prstGeom prst="rect">
            <a:avLst/>
          </a:prstGeom>
        </p:spPr>
        <p:txBody>
          <a:bodyPr vert="horz" lIns="91440" tIns="45720" rIns="91440" bIns="45720" rtlCol="0" anchor="ctr">
            <a:normAutofit/>
          </a:bodyPr>
          <a:lstStyle/>
          <a:p>
            <a:r>
              <a:rPr lang="vi-VN"/>
              <a:t>Bấm để sửa kiểu tiêu đề Bản cái</a:t>
            </a:r>
            <a:endParaRPr lang="en-US" dirty="0"/>
          </a:p>
        </p:txBody>
      </p:sp>
      <p:sp>
        <p:nvSpPr>
          <p:cNvPr id="3" name="Text Placeholder 2"/>
          <p:cNvSpPr>
            <a:spLocks noGrp="1"/>
          </p:cNvSpPr>
          <p:nvPr>
            <p:ph type="body" idx="1"/>
          </p:nvPr>
        </p:nvSpPr>
        <p:spPr>
          <a:xfrm>
            <a:off x="676656" y="2011680"/>
            <a:ext cx="10753725" cy="3766185"/>
          </a:xfrm>
          <a:prstGeom prst="rect">
            <a:avLst/>
          </a:prstGeom>
        </p:spPr>
        <p:txBody>
          <a:bodyPr vert="horz" lIns="91440" tIns="45720" rIns="91440" bIns="45720" rtlCol="0">
            <a:normAutofit/>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dirty="0"/>
          </a:p>
        </p:txBody>
      </p:sp>
      <p:sp>
        <p:nvSpPr>
          <p:cNvPr id="4" name="Date Placeholder 3"/>
          <p:cNvSpPr>
            <a:spLocks noGrp="1"/>
          </p:cNvSpPr>
          <p:nvPr>
            <p:ph type="dt" sz="half" idx="2"/>
          </p:nvPr>
        </p:nvSpPr>
        <p:spPr>
          <a:xfrm>
            <a:off x="685800" y="6412447"/>
            <a:ext cx="4114800" cy="228600"/>
          </a:xfrm>
          <a:prstGeom prst="rect">
            <a:avLst/>
          </a:prstGeom>
        </p:spPr>
        <p:txBody>
          <a:bodyPr vert="horz" lIns="91440" tIns="45720" rIns="91440" bIns="45720" rtlCol="0" anchor="ctr"/>
          <a:lstStyle>
            <a:lvl1pPr algn="l">
              <a:defRPr sz="950">
                <a:solidFill>
                  <a:schemeClr val="tx1">
                    <a:alpha val="80000"/>
                  </a:schemeClr>
                </a:solidFill>
              </a:defRPr>
            </a:lvl1pPr>
          </a:lstStyle>
          <a:p>
            <a:fld id="{63A1C593-65D0-4073-BCC9-577B9352EA97}" type="datetimeFigureOut">
              <a:rPr lang="en-US" smtClean="0"/>
              <a:t>12/3/2022</a:t>
            </a:fld>
            <a:endParaRPr lang="en-US"/>
          </a:p>
        </p:txBody>
      </p:sp>
      <p:sp>
        <p:nvSpPr>
          <p:cNvPr id="5" name="Footer Placeholder 4"/>
          <p:cNvSpPr>
            <a:spLocks noGrp="1"/>
          </p:cNvSpPr>
          <p:nvPr>
            <p:ph type="ftr" sz="quarter" idx="3"/>
          </p:nvPr>
        </p:nvSpPr>
        <p:spPr>
          <a:xfrm>
            <a:off x="685800" y="6554697"/>
            <a:ext cx="5029200" cy="228600"/>
          </a:xfrm>
          <a:prstGeom prst="rect">
            <a:avLst/>
          </a:prstGeom>
        </p:spPr>
        <p:txBody>
          <a:bodyPr vert="horz" lIns="91440" tIns="45720" rIns="91440" bIns="45720" rtlCol="0" anchor="ctr"/>
          <a:lstStyle>
            <a:lvl1pPr algn="l">
              <a:defRPr sz="950" cap="all" baseline="0">
                <a:solidFill>
                  <a:schemeClr val="tx1">
                    <a:alpha val="80000"/>
                  </a:schemeClr>
                </a:solidFill>
              </a:defRPr>
            </a:lvl1pPr>
          </a:lstStyle>
          <a:p>
            <a:endParaRPr lang="en-US"/>
          </a:p>
        </p:txBody>
      </p:sp>
      <p:sp>
        <p:nvSpPr>
          <p:cNvPr id="6" name="Slide Number Placeholder 5"/>
          <p:cNvSpPr>
            <a:spLocks noGrp="1"/>
          </p:cNvSpPr>
          <p:nvPr>
            <p:ph type="sldNum" sz="quarter" idx="4"/>
          </p:nvPr>
        </p:nvSpPr>
        <p:spPr>
          <a:xfrm>
            <a:off x="8763926" y="5876412"/>
            <a:ext cx="2926080" cy="1397039"/>
          </a:xfrm>
          <a:prstGeom prst="rect">
            <a:avLst/>
          </a:prstGeom>
        </p:spPr>
        <p:txBody>
          <a:bodyPr vert="horz" lIns="91440" tIns="45720" rIns="91440" bIns="45720" rtlCol="0" anchor="b"/>
          <a:lstStyle>
            <a:lvl1pPr algn="r">
              <a:defRPr sz="10300" b="0">
                <a:ln>
                  <a:noFill/>
                </a:ln>
                <a:solidFill>
                  <a:schemeClr val="accent1">
                    <a:alpha val="25000"/>
                  </a:schemeClr>
                </a:solidFill>
                <a:latin typeface="+mj-lt"/>
              </a:defRPr>
            </a:lvl1pPr>
          </a:lstStyle>
          <a:p>
            <a:fld id="{9B618960-8005-486C-9A75-10CB2AAC16F9}" type="slidenum">
              <a:rPr lang="en-US" smtClean="0"/>
              <a:t>‹#›</a:t>
            </a:fld>
            <a:endParaRPr lang="en-US"/>
          </a:p>
        </p:txBody>
      </p:sp>
    </p:spTree>
    <p:extLst>
      <p:ext uri="{BB962C8B-B14F-4D97-AF65-F5344CB8AC3E}">
        <p14:creationId xmlns:p14="http://schemas.microsoft.com/office/powerpoint/2010/main" val="2537994212"/>
      </p:ext>
    </p:extLst>
  </p:cSld>
  <p:clrMap bg1="lt1" tx1="dk1" bg2="lt2" tx2="dk2" accent1="accent1" accent2="accent2" accent3="accent3" accent4="accent4" accent5="accent5" accent6="accent6" hlink="hlink" folHlink="folHlink"/>
  <p:sldLayoutIdLst>
    <p:sldLayoutId id="2147483827" r:id="rId1"/>
    <p:sldLayoutId id="2147483828" r:id="rId2"/>
    <p:sldLayoutId id="2147483829" r:id="rId3"/>
    <p:sldLayoutId id="2147483830" r:id="rId4"/>
    <p:sldLayoutId id="2147483831" r:id="rId5"/>
    <p:sldLayoutId id="2147483832" r:id="rId6"/>
    <p:sldLayoutId id="2147483833" r:id="rId7"/>
    <p:sldLayoutId id="2147483834" r:id="rId8"/>
    <p:sldLayoutId id="2147483835" r:id="rId9"/>
    <p:sldLayoutId id="2147483836" r:id="rId10"/>
    <p:sldLayoutId id="2147483837" r:id="rId11"/>
  </p:sldLayoutIdLst>
  <p:hf sldNum="0" hdr="0" ftr="0" dt="0"/>
  <p:txStyles>
    <p:titleStyle>
      <a:lvl1pPr algn="l" defTabSz="914400" rtl="0" eaLnBrk="1" latinLnBrk="0" hangingPunct="1">
        <a:lnSpc>
          <a:spcPct val="85000"/>
        </a:lnSpc>
        <a:spcBef>
          <a:spcPct val="0"/>
        </a:spcBef>
        <a:buNone/>
        <a:defRPr sz="5400" kern="1200" spc="-120" baseline="0">
          <a:solidFill>
            <a:schemeClr val="accent1"/>
          </a:solidFill>
          <a:latin typeface="+mj-lt"/>
          <a:ea typeface="+mj-ea"/>
          <a:cs typeface="+mj-cs"/>
        </a:defRPr>
      </a:lvl1pPr>
    </p:titleStyle>
    <p:bodyStyle>
      <a:lvl1pPr marL="91440" indent="-91440" algn="l" defTabSz="914400" rtl="0" eaLnBrk="1" latinLnBrk="0" hangingPunct="1">
        <a:lnSpc>
          <a:spcPct val="85000"/>
        </a:lnSpc>
        <a:spcBef>
          <a:spcPts val="1300"/>
        </a:spcBef>
        <a:buFont typeface="Arial" pitchFamily="34" charset="0"/>
        <a:buChar char=" "/>
        <a:defRPr sz="2400" kern="1200">
          <a:solidFill>
            <a:schemeClr val="tx1">
              <a:lumMod val="85000"/>
              <a:lumOff val="15000"/>
            </a:schemeClr>
          </a:solidFill>
          <a:latin typeface="+mn-lt"/>
          <a:ea typeface="+mn-ea"/>
          <a:cs typeface="+mn-cs"/>
        </a:defRPr>
      </a:lvl1pPr>
      <a:lvl2pPr marL="347472" indent="-342900" algn="l" defTabSz="914400" rtl="0" eaLnBrk="1" latinLnBrk="0" hangingPunct="1">
        <a:lnSpc>
          <a:spcPct val="85000"/>
        </a:lnSpc>
        <a:spcBef>
          <a:spcPts val="600"/>
        </a:spcBef>
        <a:buFont typeface="Arial" pitchFamily="34" charset="0"/>
        <a:buChar char=" "/>
        <a:defRPr sz="2400" kern="1200">
          <a:solidFill>
            <a:schemeClr val="tx1">
              <a:lumMod val="85000"/>
              <a:lumOff val="15000"/>
            </a:schemeClr>
          </a:solidFill>
          <a:latin typeface="+mn-lt"/>
          <a:ea typeface="+mn-ea"/>
          <a:cs typeface="+mn-cs"/>
        </a:defRPr>
      </a:lvl2pPr>
      <a:lvl3pPr marL="548640" indent="-548640" algn="l" defTabSz="914400" rtl="0" eaLnBrk="1" latinLnBrk="0" hangingPunct="1">
        <a:lnSpc>
          <a:spcPct val="85000"/>
        </a:lnSpc>
        <a:spcBef>
          <a:spcPts val="600"/>
        </a:spcBef>
        <a:buFont typeface="Arial" pitchFamily="34" charset="0"/>
        <a:buChar char=" "/>
        <a:defRPr sz="2000" i="1" kern="1200">
          <a:solidFill>
            <a:schemeClr val="tx1">
              <a:lumMod val="85000"/>
              <a:lumOff val="15000"/>
            </a:schemeClr>
          </a:solidFill>
          <a:latin typeface="+mn-lt"/>
          <a:ea typeface="+mn-ea"/>
          <a:cs typeface="+mn-cs"/>
        </a:defRPr>
      </a:lvl3pPr>
      <a:lvl4pPr marL="822960" indent="-82296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4pPr>
      <a:lvl5pPr marL="1097280" indent="-109728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44"/>
          <p:cNvSpPr txBox="1">
            <a:spLocks noGrp="1"/>
          </p:cNvSpPr>
          <p:nvPr>
            <p:ph type="title"/>
          </p:nvPr>
        </p:nvSpPr>
        <p:spPr>
          <a:xfrm>
            <a:off x="609600" y="274638"/>
            <a:ext cx="10972800" cy="1143000"/>
          </a:xfrm>
          <a:prstGeom prst="rect">
            <a:avLst/>
          </a:prstGeom>
          <a:noFill/>
          <a:ln>
            <a:noFill/>
          </a:ln>
        </p:spPr>
        <p:txBody>
          <a:bodyPr spcFirstLastPara="1" wrap="square" lIns="91425" tIns="45700" rIns="91425" bIns="45700" anchor="ctr" anchorCtr="0">
            <a:normAutofit/>
          </a:bodyPr>
          <a:lstStyle>
            <a:lvl1pPr marR="0" lvl="0" algn="ctr" rtl="0">
              <a:lnSpc>
                <a:spcPct val="100000"/>
              </a:lnSpc>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1" name="Google Shape;11;p44"/>
          <p:cNvSpPr txBox="1">
            <a:spLocks noGrp="1"/>
          </p:cNvSpPr>
          <p:nvPr>
            <p:ph type="body" idx="1"/>
          </p:nvPr>
        </p:nvSpPr>
        <p:spPr>
          <a:xfrm>
            <a:off x="609600" y="1600202"/>
            <a:ext cx="10972800" cy="4525963"/>
          </a:xfrm>
          <a:prstGeom prst="rect">
            <a:avLst/>
          </a:prstGeom>
          <a:noFill/>
          <a:ln>
            <a:noFill/>
          </a:ln>
        </p:spPr>
        <p:txBody>
          <a:bodyPr spcFirstLastPara="1" wrap="square" lIns="91425" tIns="45700" rIns="91425" bIns="45700" anchor="t" anchorCtr="0">
            <a:normAutofit/>
          </a:bodyPr>
          <a:lstStyle>
            <a:lvl1pPr marL="457200" marR="0" lvl="0" indent="-431800" algn="l" rtl="0">
              <a:lnSpc>
                <a:spcPct val="100000"/>
              </a:lnSpc>
              <a:spcBef>
                <a:spcPts val="640"/>
              </a:spcBef>
              <a:spcAft>
                <a:spcPts val="0"/>
              </a:spcAft>
              <a:buClr>
                <a:schemeClr val="dk1"/>
              </a:buClr>
              <a:buSzPts val="3200"/>
              <a:buFont typeface="Arial"/>
              <a:buChar char="•"/>
              <a:defRPr sz="3200" b="0" i="0" u="none" strike="noStrike" cap="none">
                <a:solidFill>
                  <a:schemeClr val="dk1"/>
                </a:solidFill>
                <a:latin typeface="Calibri"/>
                <a:ea typeface="Calibri"/>
                <a:cs typeface="Calibri"/>
                <a:sym typeface="Calibri"/>
              </a:defRPr>
            </a:lvl1pPr>
            <a:lvl2pPr marL="914400" marR="0" lvl="1" indent="-406400" algn="l" rtl="0">
              <a:lnSpc>
                <a:spcPct val="100000"/>
              </a:lnSpc>
              <a:spcBef>
                <a:spcPts val="56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2pPr>
            <a:lvl3pPr marL="1371600" marR="0" lvl="2" indent="-381000" algn="l" rtl="0">
              <a:lnSpc>
                <a:spcPct val="100000"/>
              </a:lnSpc>
              <a:spcBef>
                <a:spcPts val="48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3pPr>
            <a:lvl4pPr marL="1828800" marR="0" lvl="3"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4pPr>
            <a:lvl5pPr marL="2286000" marR="0" lvl="4"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5pPr>
            <a:lvl6pPr marL="2743200" marR="0" lvl="5"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6pPr>
            <a:lvl7pPr marL="3200400" marR="0" lvl="6"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7pPr>
            <a:lvl8pPr marL="3657600" marR="0" lvl="7"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8pPr>
            <a:lvl9pPr marL="4114800" marR="0" lvl="8"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9pPr>
          </a:lstStyle>
          <a:p>
            <a:endParaRPr/>
          </a:p>
        </p:txBody>
      </p:sp>
      <p:sp>
        <p:nvSpPr>
          <p:cNvPr id="12" name="Google Shape;12;p44"/>
          <p:cNvSpPr txBox="1">
            <a:spLocks noGrp="1"/>
          </p:cNvSpPr>
          <p:nvPr>
            <p:ph type="dt" idx="10"/>
          </p:nvPr>
        </p:nvSpPr>
        <p:spPr>
          <a:xfrm>
            <a:off x="609600" y="6356352"/>
            <a:ext cx="2844800" cy="365125"/>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rgbClr val="888888"/>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pPr defTabSz="914400"/>
            <a:endParaRPr lang="en-US" kern="0"/>
          </a:p>
        </p:txBody>
      </p:sp>
      <p:sp>
        <p:nvSpPr>
          <p:cNvPr id="13" name="Google Shape;13;p44"/>
          <p:cNvSpPr txBox="1">
            <a:spLocks noGrp="1"/>
          </p:cNvSpPr>
          <p:nvPr>
            <p:ph type="ftr" idx="11"/>
          </p:nvPr>
        </p:nvSpPr>
        <p:spPr>
          <a:xfrm>
            <a:off x="4165601" y="6356352"/>
            <a:ext cx="3860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888888"/>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pPr defTabSz="914400"/>
            <a:endParaRPr lang="en-US" kern="0"/>
          </a:p>
        </p:txBody>
      </p:sp>
      <p:sp>
        <p:nvSpPr>
          <p:cNvPr id="14" name="Google Shape;14;p44"/>
          <p:cNvSpPr txBox="1">
            <a:spLocks noGrp="1"/>
          </p:cNvSpPr>
          <p:nvPr>
            <p:ph type="sldNum" idx="12"/>
          </p:nvPr>
        </p:nvSpPr>
        <p:spPr>
          <a:xfrm>
            <a:off x="8737600" y="6356352"/>
            <a:ext cx="28448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defTabSz="914400"/>
            <a:fld id="{00000000-1234-1234-1234-123412341234}" type="slidenum">
              <a:rPr lang="en-US" kern="0" smtClean="0"/>
              <a:pPr defTabSz="914400"/>
              <a:t>‹#›</a:t>
            </a:fld>
            <a:endParaRPr lang="en-US" kern="0"/>
          </a:p>
        </p:txBody>
      </p:sp>
    </p:spTree>
    <p:extLst>
      <p:ext uri="{BB962C8B-B14F-4D97-AF65-F5344CB8AC3E}">
        <p14:creationId xmlns:p14="http://schemas.microsoft.com/office/powerpoint/2010/main" val="3426424809"/>
      </p:ext>
    </p:extLst>
  </p:cSld>
  <p:clrMap bg1="lt1" tx1="dk1" bg2="dk2" tx2="lt2" accent1="accent1" accent2="accent2" accent3="accent3" accent4="accent4" accent5="accent5" accent6="accent6" hlink="hlink" folHlink="folHlink"/>
  <p:sldLayoutIdLst>
    <p:sldLayoutId id="2147483839" r:id="rId1"/>
    <p:sldLayoutId id="2147483840" r:id="rId2"/>
    <p:sldLayoutId id="2147483841" r:id="rId3"/>
    <p:sldLayoutId id="2147483842" r:id="rId4"/>
    <p:sldLayoutId id="2147483843" r:id="rId5"/>
    <p:sldLayoutId id="2147483844" r:id="rId6"/>
    <p:sldLayoutId id="2147483845" r:id="rId7"/>
    <p:sldLayoutId id="2147483846" r:id="rId8"/>
    <p:sldLayoutId id="2147483847" r:id="rId9"/>
    <p:sldLayoutId id="2147483848" r:id="rId10"/>
    <p:sldLayoutId id="2147483849"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838200" y="365129"/>
            <a:ext cx="105156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9762630"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800" b="0" i="0" u="none" strike="noStrike" kern="1200" cap="none" spc="0" normalizeH="0" baseline="0" noProof="0" dirty="0">
                <a:ln>
                  <a:noFill/>
                </a:ln>
                <a:solidFill>
                  <a:srgbClr val="000000"/>
                </a:solidFill>
                <a:effectLst/>
                <a:uLnTx/>
                <a:uFillTx/>
                <a:latin typeface="Arial"/>
                <a:cs typeface="Arial"/>
                <a:sym typeface="Arial"/>
              </a:rPr>
              <a:t>FeistyForwarders_0968120672</a:t>
            </a:r>
          </a:p>
        </p:txBody>
      </p:sp>
    </p:spTree>
    <p:extLst>
      <p:ext uri="{BB962C8B-B14F-4D97-AF65-F5344CB8AC3E}">
        <p14:creationId xmlns:p14="http://schemas.microsoft.com/office/powerpoint/2010/main" val="3973448082"/>
      </p:ext>
    </p:extLst>
  </p:cSld>
  <p:clrMap bg1="lt1" tx1="dk1" bg2="lt2" tx2="dk2" accent1="accent1" accent2="accent2" accent3="accent3" accent4="accent4" accent5="accent5" accent6="accent6" hlink="hlink" folHlink="folHlink"/>
  <p:sldLayoutIdLst>
    <p:sldLayoutId id="2147483851" r:id="rId1"/>
    <p:sldLayoutId id="2147483852" r:id="rId2"/>
    <p:sldLayoutId id="2147483853" r:id="rId3"/>
    <p:sldLayoutId id="2147483854" r:id="rId4"/>
    <p:sldLayoutId id="2147483855" r:id="rId5"/>
    <p:sldLayoutId id="2147483856" r:id="rId6"/>
    <p:sldLayoutId id="2147483857" r:id="rId7"/>
    <p:sldLayoutId id="2147483858" r:id="rId8"/>
    <p:sldLayoutId id="2147483859" r:id="rId9"/>
    <p:sldLayoutId id="2147483860" r:id="rId10"/>
    <p:sldLayoutId id="2147483861" r:id="rId11"/>
    <p:sldLayoutId id="2147483862" r:id="rId12"/>
    <p:sldLayoutId id="2147483863" r:id="rId13"/>
    <p:sldLayoutId id="2147483864" r:id="rId14"/>
    <p:sldLayoutId id="2147483865" r:id="rId15"/>
    <p:sldLayoutId id="2147483866" r:id="rId16"/>
    <p:sldLayoutId id="2147483867" r:id="rId17"/>
    <p:sldLayoutId id="2147483868" r:id="rId18"/>
    <p:sldLayoutId id="2147483869" r:id="rId19"/>
    <p:sldLayoutId id="2147483870" r:id="rId20"/>
    <p:sldLayoutId id="2147483871" r:id="rId21"/>
    <p:sldLayoutId id="2147483872" r:id="rId22"/>
    <p:sldLayoutId id="2147483873" r:id="rId23"/>
    <p:sldLayoutId id="2147483874" r:id="rId24"/>
    <p:sldLayoutId id="2147483875" r:id="rId25"/>
    <p:sldLayoutId id="2147483876" r:id="rId26"/>
    <p:sldLayoutId id="2147483877" r:id="rId2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838200" y="365129"/>
            <a:ext cx="105156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9762630"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800" b="0" i="0" u="none" strike="noStrike" kern="1200" cap="none" spc="0" normalizeH="0" baseline="0" noProof="0" dirty="0">
                <a:ln>
                  <a:noFill/>
                </a:ln>
                <a:solidFill>
                  <a:srgbClr val="000000"/>
                </a:solidFill>
                <a:effectLst/>
                <a:uLnTx/>
                <a:uFillTx/>
                <a:latin typeface="Arial"/>
                <a:cs typeface="Arial"/>
                <a:sym typeface="Arial"/>
              </a:rPr>
              <a:t>FeistyForwarders_0968120672</a:t>
            </a:r>
          </a:p>
        </p:txBody>
      </p:sp>
    </p:spTree>
    <p:extLst>
      <p:ext uri="{BB962C8B-B14F-4D97-AF65-F5344CB8AC3E}">
        <p14:creationId xmlns:p14="http://schemas.microsoft.com/office/powerpoint/2010/main" val="2996986150"/>
      </p:ext>
    </p:extLst>
  </p:cSld>
  <p:clrMap bg1="lt1" tx1="dk1" bg2="lt2" tx2="dk2" accent1="accent1" accent2="accent2" accent3="accent3" accent4="accent4" accent5="accent5" accent6="accent6" hlink="hlink" folHlink="folHlink"/>
  <p:sldLayoutIdLst>
    <p:sldLayoutId id="2147483879" r:id="rId1"/>
    <p:sldLayoutId id="2147483880" r:id="rId2"/>
    <p:sldLayoutId id="2147483881" r:id="rId3"/>
    <p:sldLayoutId id="2147483882" r:id="rId4"/>
    <p:sldLayoutId id="2147483883" r:id="rId5"/>
    <p:sldLayoutId id="2147483884" r:id="rId6"/>
    <p:sldLayoutId id="2147483885" r:id="rId7"/>
    <p:sldLayoutId id="2147483886" r:id="rId8"/>
    <p:sldLayoutId id="2147483887" r:id="rId9"/>
    <p:sldLayoutId id="2147483888" r:id="rId10"/>
    <p:sldLayoutId id="2147483889" r:id="rId11"/>
    <p:sldLayoutId id="2147483890" r:id="rId12"/>
    <p:sldLayoutId id="2147483891" r:id="rId13"/>
    <p:sldLayoutId id="2147483892" r:id="rId14"/>
    <p:sldLayoutId id="2147483893" r:id="rId15"/>
    <p:sldLayoutId id="2147483894" r:id="rId16"/>
    <p:sldLayoutId id="2147483895" r:id="rId17"/>
    <p:sldLayoutId id="2147483896" r:id="rId18"/>
    <p:sldLayoutId id="2147483897" r:id="rId19"/>
    <p:sldLayoutId id="2147483898" r:id="rId20"/>
    <p:sldLayoutId id="2147483899" r:id="rId21"/>
    <p:sldLayoutId id="2147483900" r:id="rId22"/>
    <p:sldLayoutId id="2147483901" r:id="rId23"/>
    <p:sldLayoutId id="2147483902" r:id="rId24"/>
    <p:sldLayoutId id="2147483903" r:id="rId25"/>
    <p:sldLayoutId id="2147483904" r:id="rId26"/>
    <p:sldLayoutId id="2147483905" r:id="rId2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0.xml"/><Relationship Id="rId5" Type="http://schemas.openxmlformats.org/officeDocument/2006/relationships/image" Target="../media/image2.svg"/></Relationships>
</file>

<file path=ppt/slides/_rels/slide10.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slideLayout" Target="../slideLayouts/slideLayout2.xml"/><Relationship Id="rId1" Type="http://schemas.openxmlformats.org/officeDocument/2006/relationships/tags" Target="../tags/tag3.xml"/></Relationships>
</file>

<file path=ppt/slides/_rels/slide11.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2.xml"/><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39.xml"/><Relationship Id="rId2" Type="http://schemas.openxmlformats.org/officeDocument/2006/relationships/video" Target="../media/media4.mp4"/><Relationship Id="rId1" Type="http://schemas.microsoft.com/office/2007/relationships/media" Target="../media/media4.mp4"/><Relationship Id="rId4" Type="http://schemas.openxmlformats.org/officeDocument/2006/relationships/image" Target="../media/image31.png"/></Relationships>
</file>

<file path=ppt/slides/_rels/slide14.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jp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36.gif"/><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5.mp4"/><Relationship Id="rId1" Type="http://schemas.microsoft.com/office/2007/relationships/media" Target="../media/media5.mp4"/><Relationship Id="rId4" Type="http://schemas.openxmlformats.org/officeDocument/2006/relationships/image" Target="../media/image37.png"/></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Layout" Target="../slideLayouts/slideLayout2.xml"/><Relationship Id="rId1" Type="http://schemas.openxmlformats.org/officeDocument/2006/relationships/tags" Target="../tags/tag1.xml"/></Relationships>
</file>

<file path=ppt/slides/_rels/slide2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slideLayout" Target="../slideLayouts/slideLayout2.xml"/><Relationship Id="rId1" Type="http://schemas.openxmlformats.org/officeDocument/2006/relationships/tags" Target="../tags/tag4.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39.png"/></Relationships>
</file>

<file path=ppt/slides/_rels/slide2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slideLayout" Target="../slideLayouts/slideLayout1.xml"/><Relationship Id="rId7" Type="http://schemas.openxmlformats.org/officeDocument/2006/relationships/image" Target="../media/image6.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5.png"/><Relationship Id="rId5" Type="http://schemas.openxmlformats.org/officeDocument/2006/relationships/image" Target="../media/image4.jpeg"/><Relationship Id="rId10" Type="http://schemas.openxmlformats.org/officeDocument/2006/relationships/image" Target="../media/image7.png"/><Relationship Id="rId4" Type="http://schemas.openxmlformats.org/officeDocument/2006/relationships/image" Target="../media/image3.png"/><Relationship Id="rId9" Type="http://schemas.openxmlformats.org/officeDocument/2006/relationships/slide" Target="slide3.xml"/></Relationships>
</file>

<file path=ppt/slides/_rels/slide4.xml.rels><?xml version="1.0" encoding="UTF-8" standalone="yes"?>
<Relationships xmlns="http://schemas.openxmlformats.org/package/2006/relationships"><Relationship Id="rId8" Type="http://schemas.microsoft.com/office/2007/relationships/hdphoto" Target="../media/hdphoto2.wdp"/><Relationship Id="rId13" Type="http://schemas.openxmlformats.org/officeDocument/2006/relationships/image" Target="../media/image12.jpeg"/><Relationship Id="rId3" Type="http://schemas.microsoft.com/office/2007/relationships/media" Target="../media/media3.m4a"/><Relationship Id="rId7" Type="http://schemas.openxmlformats.org/officeDocument/2006/relationships/image" Target="../media/image9.png"/><Relationship Id="rId12" Type="http://schemas.openxmlformats.org/officeDocument/2006/relationships/image" Target="../media/image3.pn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8.jpeg"/><Relationship Id="rId11" Type="http://schemas.openxmlformats.org/officeDocument/2006/relationships/image" Target="../media/image11.png"/><Relationship Id="rId5" Type="http://schemas.openxmlformats.org/officeDocument/2006/relationships/slideLayout" Target="../slideLayouts/slideLayout1.xml"/><Relationship Id="rId15" Type="http://schemas.openxmlformats.org/officeDocument/2006/relationships/image" Target="../media/image13.png"/><Relationship Id="rId10" Type="http://schemas.openxmlformats.org/officeDocument/2006/relationships/image" Target="../media/image5.png"/><Relationship Id="rId4" Type="http://schemas.openxmlformats.org/officeDocument/2006/relationships/audio" Target="../media/media3.m4a"/><Relationship Id="rId9" Type="http://schemas.openxmlformats.org/officeDocument/2006/relationships/image" Target="../media/image10.png"/><Relationship Id="rId14" Type="http://schemas.microsoft.com/office/2007/relationships/hdphoto" Target="../media/hdphoto3.wdp"/></Relationships>
</file>

<file path=ppt/slides/_rels/slide5.xml.rels><?xml version="1.0" encoding="UTF-8" standalone="yes"?>
<Relationships xmlns="http://schemas.openxmlformats.org/package/2006/relationships"><Relationship Id="rId8" Type="http://schemas.microsoft.com/office/2007/relationships/hdphoto" Target="../media/hdphoto5.wdp"/><Relationship Id="rId13" Type="http://schemas.openxmlformats.org/officeDocument/2006/relationships/image" Target="../media/image5.png"/><Relationship Id="rId3" Type="http://schemas.openxmlformats.org/officeDocument/2006/relationships/slideLayout" Target="../slideLayouts/slideLayout1.xml"/><Relationship Id="rId7" Type="http://schemas.openxmlformats.org/officeDocument/2006/relationships/image" Target="../media/image16.png"/><Relationship Id="rId12" Type="http://schemas.microsoft.com/office/2007/relationships/hdphoto" Target="../media/hdphoto7.wdp"/><Relationship Id="rId17" Type="http://schemas.openxmlformats.org/officeDocument/2006/relationships/image" Target="../media/image3.png"/><Relationship Id="rId2" Type="http://schemas.openxmlformats.org/officeDocument/2006/relationships/audio" Target="../media/media2.wav"/><Relationship Id="rId16" Type="http://schemas.openxmlformats.org/officeDocument/2006/relationships/image" Target="../media/image11.png"/><Relationship Id="rId1" Type="http://schemas.microsoft.com/office/2007/relationships/media" Target="../media/media2.wav"/><Relationship Id="rId6" Type="http://schemas.microsoft.com/office/2007/relationships/hdphoto" Target="../media/hdphoto4.wdp"/><Relationship Id="rId11" Type="http://schemas.openxmlformats.org/officeDocument/2006/relationships/image" Target="../media/image18.png"/><Relationship Id="rId5" Type="http://schemas.openxmlformats.org/officeDocument/2006/relationships/image" Target="../media/image15.png"/><Relationship Id="rId15" Type="http://schemas.microsoft.com/office/2007/relationships/hdphoto" Target="../media/hdphoto3.wdp"/><Relationship Id="rId10" Type="http://schemas.microsoft.com/office/2007/relationships/hdphoto" Target="../media/hdphoto6.wdp"/><Relationship Id="rId4" Type="http://schemas.openxmlformats.org/officeDocument/2006/relationships/image" Target="../media/image14.jpeg"/><Relationship Id="rId9" Type="http://schemas.openxmlformats.org/officeDocument/2006/relationships/image" Target="../media/image17.png"/><Relationship Id="rId14" Type="http://schemas.openxmlformats.org/officeDocument/2006/relationships/image" Target="../media/image12.jpeg"/></Relationships>
</file>

<file path=ppt/slides/_rels/slide6.xml.rels><?xml version="1.0" encoding="UTF-8" standalone="yes"?>
<Relationships xmlns="http://schemas.openxmlformats.org/package/2006/relationships"><Relationship Id="rId8" Type="http://schemas.openxmlformats.org/officeDocument/2006/relationships/image" Target="../media/image21.png"/><Relationship Id="rId13" Type="http://schemas.microsoft.com/office/2007/relationships/hdphoto" Target="../media/hdphoto3.wdp"/><Relationship Id="rId3" Type="http://schemas.openxmlformats.org/officeDocument/2006/relationships/slideLayout" Target="../slideLayouts/slideLayout1.xml"/><Relationship Id="rId7" Type="http://schemas.openxmlformats.org/officeDocument/2006/relationships/image" Target="../media/image20.png"/><Relationship Id="rId12" Type="http://schemas.openxmlformats.org/officeDocument/2006/relationships/image" Target="../media/image12.jpeg"/><Relationship Id="rId2" Type="http://schemas.openxmlformats.org/officeDocument/2006/relationships/audio" Target="../media/media2.wav"/><Relationship Id="rId1" Type="http://schemas.microsoft.com/office/2007/relationships/media" Target="../media/media2.wav"/><Relationship Id="rId6" Type="http://schemas.microsoft.com/office/2007/relationships/hdphoto" Target="../media/hdphoto8.wdp"/><Relationship Id="rId11" Type="http://schemas.openxmlformats.org/officeDocument/2006/relationships/image" Target="../media/image11.png"/><Relationship Id="rId5" Type="http://schemas.openxmlformats.org/officeDocument/2006/relationships/image" Target="../media/image19.png"/><Relationship Id="rId10" Type="http://schemas.openxmlformats.org/officeDocument/2006/relationships/image" Target="../media/image5.png"/><Relationship Id="rId4" Type="http://schemas.openxmlformats.org/officeDocument/2006/relationships/image" Target="../media/image14.jpeg"/><Relationship Id="rId9" Type="http://schemas.microsoft.com/office/2007/relationships/hdphoto" Target="../media/hdphoto9.wdp"/><Relationship Id="rId14" Type="http://schemas.openxmlformats.org/officeDocument/2006/relationships/image" Target="../media/image3.png"/></Relationships>
</file>

<file path=ppt/slides/_rels/slide7.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slideLayout" Target="../slideLayouts/slideLayout1.xml"/><Relationship Id="rId7" Type="http://schemas.openxmlformats.org/officeDocument/2006/relationships/image" Target="../media/image3.png"/><Relationship Id="rId2" Type="http://schemas.openxmlformats.org/officeDocument/2006/relationships/audio" Target="../media/media2.wav"/><Relationship Id="rId1" Type="http://schemas.microsoft.com/office/2007/relationships/media" Target="../media/media2.wav"/><Relationship Id="rId6" Type="http://schemas.microsoft.com/office/2007/relationships/hdphoto" Target="../media/hdphoto3.wdp"/><Relationship Id="rId5" Type="http://schemas.openxmlformats.org/officeDocument/2006/relationships/image" Target="../media/image12.jpeg"/><Relationship Id="rId4" Type="http://schemas.openxmlformats.org/officeDocument/2006/relationships/image" Target="../media/image8.jpeg"/><Relationship Id="rId9" Type="http://schemas.microsoft.com/office/2007/relationships/hdphoto" Target="../media/hdphoto10.wdp"/></Relationships>
</file>

<file path=ppt/slides/_rels/slide8.xml.rels><?xml version="1.0" encoding="UTF-8" standalone="yes"?>
<Relationships xmlns="http://schemas.openxmlformats.org/package/2006/relationships"><Relationship Id="rId8" Type="http://schemas.openxmlformats.org/officeDocument/2006/relationships/image" Target="../media/image28.jpeg"/><Relationship Id="rId3" Type="http://schemas.openxmlformats.org/officeDocument/2006/relationships/image" Target="../media/image23.jpeg"/><Relationship Id="rId7" Type="http://schemas.openxmlformats.org/officeDocument/2006/relationships/image" Target="../media/image27.png"/><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png"/></Relationships>
</file>

<file path=ppt/slides/_rels/slide9.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slideLayout" Target="../slideLayouts/slideLayout2.xml"/><Relationship Id="rId1" Type="http://schemas.openxmlformats.org/officeDocument/2006/relationships/tags" Target="../tags/tag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10">
            <a:extLst>
              <a:ext uri="{FF2B5EF4-FFF2-40B4-BE49-F238E27FC236}">
                <a16:creationId xmlns:a16="http://schemas.microsoft.com/office/drawing/2014/main" id="{E906B21C-9A29-45CE-B8BB-6B1CB7E517F5}"/>
              </a:ext>
            </a:extLst>
          </p:cNvPr>
          <p:cNvSpPr txBox="1">
            <a:spLocks noChangeArrowheads="1"/>
          </p:cNvSpPr>
          <p:nvPr/>
        </p:nvSpPr>
        <p:spPr bwMode="auto">
          <a:xfrm>
            <a:off x="2721430" y="1260551"/>
            <a:ext cx="7350034"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algn="l" rtl="0" fontAlgn="base">
              <a:spcBef>
                <a:spcPct val="0"/>
              </a:spcBef>
              <a:spcAft>
                <a:spcPct val="0"/>
              </a:spcAft>
              <a:defRPr kern="1200">
                <a:solidFill>
                  <a:schemeClr val="tx1"/>
                </a:solidFill>
                <a:latin typeface="Times New Roman" pitchFamily="18" charset="0"/>
                <a:ea typeface="+mn-ea"/>
                <a:cs typeface="Times New Roman" pitchFamily="18" charset="0"/>
              </a:defRPr>
            </a:lvl1pPr>
            <a:lvl2pPr marL="457200" algn="l" rtl="0" fontAlgn="base">
              <a:spcBef>
                <a:spcPct val="0"/>
              </a:spcBef>
              <a:spcAft>
                <a:spcPct val="0"/>
              </a:spcAft>
              <a:defRPr kern="1200">
                <a:solidFill>
                  <a:schemeClr val="tx1"/>
                </a:solidFill>
                <a:latin typeface="Times New Roman" pitchFamily="18" charset="0"/>
                <a:ea typeface="+mn-ea"/>
                <a:cs typeface="Times New Roman" pitchFamily="18" charset="0"/>
              </a:defRPr>
            </a:lvl2pPr>
            <a:lvl3pPr marL="914400" algn="l" rtl="0" fontAlgn="base">
              <a:spcBef>
                <a:spcPct val="0"/>
              </a:spcBef>
              <a:spcAft>
                <a:spcPct val="0"/>
              </a:spcAft>
              <a:defRPr kern="1200">
                <a:solidFill>
                  <a:schemeClr val="tx1"/>
                </a:solidFill>
                <a:latin typeface="Times New Roman" pitchFamily="18" charset="0"/>
                <a:ea typeface="+mn-ea"/>
                <a:cs typeface="Times New Roman" pitchFamily="18" charset="0"/>
              </a:defRPr>
            </a:lvl3pPr>
            <a:lvl4pPr marL="1371600" algn="l" rtl="0" fontAlgn="base">
              <a:spcBef>
                <a:spcPct val="0"/>
              </a:spcBef>
              <a:spcAft>
                <a:spcPct val="0"/>
              </a:spcAft>
              <a:defRPr kern="1200">
                <a:solidFill>
                  <a:schemeClr val="tx1"/>
                </a:solidFill>
                <a:latin typeface="Times New Roman" pitchFamily="18" charset="0"/>
                <a:ea typeface="+mn-ea"/>
                <a:cs typeface="Times New Roman" pitchFamily="18" charset="0"/>
              </a:defRPr>
            </a:lvl4pPr>
            <a:lvl5pPr marL="1828800" algn="l" rtl="0" fontAlgn="base">
              <a:spcBef>
                <a:spcPct val="0"/>
              </a:spcBef>
              <a:spcAft>
                <a:spcPct val="0"/>
              </a:spcAft>
              <a:defRPr kern="1200">
                <a:solidFill>
                  <a:schemeClr val="tx1"/>
                </a:solidFill>
                <a:latin typeface="Times New Roman" pitchFamily="18" charset="0"/>
                <a:ea typeface="+mn-ea"/>
                <a:cs typeface="Times New Roman" pitchFamily="18" charset="0"/>
              </a:defRPr>
            </a:lvl5pPr>
            <a:lvl6pPr marL="2286000" algn="l" defTabSz="914400" rtl="0" eaLnBrk="1" latinLnBrk="0" hangingPunct="1">
              <a:defRPr kern="1200">
                <a:solidFill>
                  <a:schemeClr val="tx1"/>
                </a:solidFill>
                <a:latin typeface="Times New Roman" pitchFamily="18" charset="0"/>
                <a:ea typeface="+mn-ea"/>
                <a:cs typeface="Times New Roman" pitchFamily="18" charset="0"/>
              </a:defRPr>
            </a:lvl6pPr>
            <a:lvl7pPr marL="2743200" algn="l" defTabSz="914400" rtl="0" eaLnBrk="1" latinLnBrk="0" hangingPunct="1">
              <a:defRPr kern="1200">
                <a:solidFill>
                  <a:schemeClr val="tx1"/>
                </a:solidFill>
                <a:latin typeface="Times New Roman" pitchFamily="18" charset="0"/>
                <a:ea typeface="+mn-ea"/>
                <a:cs typeface="Times New Roman" pitchFamily="18" charset="0"/>
              </a:defRPr>
            </a:lvl7pPr>
            <a:lvl8pPr marL="3200400" algn="l" defTabSz="914400" rtl="0" eaLnBrk="1" latinLnBrk="0" hangingPunct="1">
              <a:defRPr kern="1200">
                <a:solidFill>
                  <a:schemeClr val="tx1"/>
                </a:solidFill>
                <a:latin typeface="Times New Roman" pitchFamily="18" charset="0"/>
                <a:ea typeface="+mn-ea"/>
                <a:cs typeface="Times New Roman" pitchFamily="18" charset="0"/>
              </a:defRPr>
            </a:lvl8pPr>
            <a:lvl9pPr marL="3657600" algn="l" defTabSz="914400" rtl="0" eaLnBrk="1" latinLnBrk="0" hangingPunct="1">
              <a:defRPr kern="1200">
                <a:solidFill>
                  <a:schemeClr val="tx1"/>
                </a:solidFill>
                <a:latin typeface="Times New Roman" pitchFamily="18" charset="0"/>
                <a:ea typeface="+mn-ea"/>
                <a:cs typeface="Times New Roman" pitchFamily="18" charset="0"/>
              </a:defRPr>
            </a:lvl9pPr>
          </a:lstStyle>
          <a:p>
            <a:pPr marL="0" marR="0" lvl="0" indent="0" algn="ctr" defTabSz="914400" rtl="0" eaLnBrk="1" fontAlgn="base" latinLnBrk="0" hangingPunct="1">
              <a:lnSpc>
                <a:spcPct val="15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CHÀO MỪNG CÁC </a:t>
            </a:r>
            <a:r>
              <a:rPr kumimoji="0" lang="en-US" altLang="en-US" sz="3200" b="1" i="0" u="none" strike="noStrike" kern="1200" cap="none" spc="0" normalizeH="0" baseline="0" noProof="0" dirty="0" smtClean="0">
                <a:ln>
                  <a:noFill/>
                </a:ln>
                <a:solidFill>
                  <a:srgbClr val="FF0000"/>
                </a:solidFill>
                <a:effectLst/>
                <a:uLnTx/>
                <a:uFillTx/>
                <a:latin typeface="Times New Roman" pitchFamily="18" charset="0"/>
                <a:ea typeface="+mn-ea"/>
                <a:cs typeface="Times New Roman" pitchFamily="18" charset="0"/>
              </a:rPr>
              <a:t>CON </a:t>
            </a:r>
            <a:r>
              <a:rPr kumimoji="0" lang="en-US" altLang="en-US" sz="32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HỌC SINH</a:t>
            </a:r>
          </a:p>
          <a:p>
            <a:pPr marL="0" marR="0" lvl="0" indent="0" algn="ctr" defTabSz="914400" rtl="0" eaLnBrk="1" fontAlgn="base" latinLnBrk="0" hangingPunct="1">
              <a:lnSpc>
                <a:spcPct val="15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 ĐẾN VỚI </a:t>
            </a:r>
            <a:r>
              <a:rPr kumimoji="0" lang="en-US" altLang="en-US" sz="3200" b="1" i="0" u="none" strike="noStrike" kern="1200" cap="none" spc="0" normalizeH="0" baseline="0" noProof="0">
                <a:ln>
                  <a:noFill/>
                </a:ln>
                <a:solidFill>
                  <a:srgbClr val="FF0000"/>
                </a:solidFill>
                <a:effectLst/>
                <a:uLnTx/>
                <a:uFillTx/>
                <a:latin typeface="Times New Roman" pitchFamily="18" charset="0"/>
                <a:ea typeface="+mn-ea"/>
                <a:cs typeface="Times New Roman" pitchFamily="18" charset="0"/>
              </a:rPr>
              <a:t>TIẾT </a:t>
            </a:r>
            <a:r>
              <a:rPr kumimoji="0" lang="en-US" altLang="en-US" sz="3200" b="1" i="0" u="none" strike="noStrike" kern="1200" cap="none" spc="0" normalizeH="0" baseline="0" noProof="0" smtClean="0">
                <a:ln>
                  <a:noFill/>
                </a:ln>
                <a:solidFill>
                  <a:srgbClr val="FF0000"/>
                </a:solidFill>
                <a:effectLst/>
                <a:uLnTx/>
                <a:uFillTx/>
                <a:latin typeface="Times New Roman" pitchFamily="18" charset="0"/>
                <a:ea typeface="+mn-ea"/>
                <a:cs typeface="Times New Roman" pitchFamily="18" charset="0"/>
              </a:rPr>
              <a:t>HỌC</a:t>
            </a:r>
            <a:endParaRPr kumimoji="0" lang="en-US" altLang="en-US" sz="32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endParaRPr>
          </a:p>
        </p:txBody>
      </p:sp>
      <p:pic>
        <p:nvPicPr>
          <p:cNvPr id="4" name="Picture 10">
            <a:extLst>
              <a:ext uri="{FF2B5EF4-FFF2-40B4-BE49-F238E27FC236}">
                <a16:creationId xmlns:a16="http://schemas.microsoft.com/office/drawing/2014/main" id="{456647DA-C7E6-464F-92D1-BC24C2DE544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rot="573584">
            <a:off x="429661" y="476103"/>
            <a:ext cx="2417931" cy="2076303"/>
          </a:xfrm>
          <a:prstGeom prst="rect">
            <a:avLst/>
          </a:prstGeom>
        </p:spPr>
      </p:pic>
      <p:sp>
        <p:nvSpPr>
          <p:cNvPr id="6" name="Text Box 10">
            <a:extLst>
              <a:ext uri="{FF2B5EF4-FFF2-40B4-BE49-F238E27FC236}">
                <a16:creationId xmlns:a16="http://schemas.microsoft.com/office/drawing/2014/main" id="{3A62950D-83F7-4A4B-B326-9E39CB277332}"/>
              </a:ext>
            </a:extLst>
          </p:cNvPr>
          <p:cNvSpPr txBox="1">
            <a:spLocks noChangeArrowheads="1"/>
          </p:cNvSpPr>
          <p:nvPr/>
        </p:nvSpPr>
        <p:spPr bwMode="auto">
          <a:xfrm>
            <a:off x="3264475" y="2945532"/>
            <a:ext cx="6158272" cy="2577994"/>
          </a:xfrm>
          <a:prstGeom prst="rect">
            <a:avLst/>
          </a:prstGeom>
          <a:noFill/>
          <a:ln w="9525">
            <a:noFill/>
            <a:miter lim="800000"/>
            <a:headEnd/>
            <a:tailEnd/>
          </a:ln>
          <a:effectLst>
            <a:outerShdw blurRad="152400" dist="317500" dir="5400000" sx="90000" sy="-19000" rotWithShape="0">
              <a:prstClr val="black">
                <a:alpha val="15000"/>
              </a:prstClr>
            </a:outerShdw>
          </a:effectLst>
        </p:spPr>
        <p:txBody>
          <a:bodyPr wrap="square" lIns="145143" tIns="72571" rIns="145143" bIns="72571">
            <a:spAutoFit/>
            <a:scene3d>
              <a:camera prst="orthographicFront"/>
              <a:lightRig rig="glow" dir="tl">
                <a:rot lat="0" lon="0" rev="5400000"/>
              </a:lightRig>
            </a:scene3d>
            <a:sp3d contourW="12700">
              <a:bevelT w="25400" h="25400"/>
              <a:contourClr>
                <a:schemeClr val="accent6">
                  <a:shade val="73000"/>
                </a:schemeClr>
              </a:contour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err="1" smtClean="0">
                <a:ln w="11430"/>
                <a:solidFill>
                  <a:srgbClr val="002060"/>
                </a:solidFill>
                <a:effectLst>
                  <a:outerShdw blurRad="80000" dist="40000" dir="5040000" algn="tl">
                    <a:srgbClr val="000000">
                      <a:alpha val="30000"/>
                    </a:srgbClr>
                  </a:outerShdw>
                </a:effectLst>
                <a:uLnTx/>
                <a:uFillTx/>
                <a:latin typeface="HP001 4 hàng" panose="020B0603050302020204" pitchFamily="34" charset="0"/>
                <a:ea typeface="+mn-ea"/>
                <a:cs typeface="Arial" pitchFamily="34" charset="0"/>
              </a:rPr>
              <a:t>Môn</a:t>
            </a:r>
            <a:r>
              <a:rPr kumimoji="0" lang="en-US" sz="4800" b="1" i="0" u="none" strike="noStrike" kern="1200" cap="none" spc="0" normalizeH="0" baseline="0" noProof="0" dirty="0" smtClean="0">
                <a:ln w="11430"/>
                <a:solidFill>
                  <a:srgbClr val="002060"/>
                </a:solidFill>
                <a:effectLst>
                  <a:outerShdw blurRad="80000" dist="40000" dir="5040000" algn="tl">
                    <a:srgbClr val="000000">
                      <a:alpha val="30000"/>
                    </a:srgbClr>
                  </a:outerShdw>
                </a:effectLst>
                <a:uLnTx/>
                <a:uFillTx/>
                <a:latin typeface="HP001 4 hàng" panose="020B0603050302020204" pitchFamily="34" charset="0"/>
                <a:ea typeface="+mn-ea"/>
                <a:cs typeface="Arial" pitchFamily="34" charset="0"/>
              </a:rPr>
              <a:t>: </a:t>
            </a:r>
            <a:r>
              <a:rPr kumimoji="0" lang="en-US" sz="4800" b="1" i="0" u="none" strike="noStrike" kern="1200" cap="none" spc="0" normalizeH="0" baseline="0" noProof="0" dirty="0" err="1" smtClean="0">
                <a:ln w="11430"/>
                <a:solidFill>
                  <a:srgbClr val="002060"/>
                </a:solidFill>
                <a:effectLst>
                  <a:outerShdw blurRad="80000" dist="40000" dir="5040000" algn="tl">
                    <a:srgbClr val="000000">
                      <a:alpha val="30000"/>
                    </a:srgbClr>
                  </a:outerShdw>
                </a:effectLst>
                <a:uLnTx/>
                <a:uFillTx/>
                <a:latin typeface="HP001 4 hàng" panose="020B0603050302020204" pitchFamily="34" charset="0"/>
                <a:ea typeface="+mn-ea"/>
                <a:cs typeface="Arial" pitchFamily="34" charset="0"/>
              </a:rPr>
              <a:t>Tiếng</a:t>
            </a:r>
            <a:r>
              <a:rPr kumimoji="0" lang="en-US" sz="4800" b="1" i="0" u="none" strike="noStrike" kern="1200" cap="none" spc="0" normalizeH="0" baseline="0" noProof="0" dirty="0" smtClean="0">
                <a:ln w="11430"/>
                <a:solidFill>
                  <a:srgbClr val="002060"/>
                </a:solidFill>
                <a:effectLst>
                  <a:outerShdw blurRad="80000" dist="40000" dir="5040000" algn="tl">
                    <a:srgbClr val="000000">
                      <a:alpha val="30000"/>
                    </a:srgbClr>
                  </a:outerShdw>
                </a:effectLst>
                <a:uLnTx/>
                <a:uFillTx/>
                <a:latin typeface="HP001 4 hàng" panose="020B0603050302020204" pitchFamily="34" charset="0"/>
                <a:ea typeface="+mn-ea"/>
                <a:cs typeface="Arial" pitchFamily="34" charset="0"/>
              </a:rPr>
              <a:t> </a:t>
            </a:r>
            <a:r>
              <a:rPr kumimoji="0" lang="en-US" sz="4800" b="1" i="0" u="none" strike="noStrike" kern="1200" cap="none" spc="0" normalizeH="0" baseline="0" noProof="0" dirty="0" err="1" smtClean="0">
                <a:ln w="11430"/>
                <a:solidFill>
                  <a:srgbClr val="002060"/>
                </a:solidFill>
                <a:effectLst>
                  <a:outerShdw blurRad="80000" dist="40000" dir="5040000" algn="tl">
                    <a:srgbClr val="000000">
                      <a:alpha val="30000"/>
                    </a:srgbClr>
                  </a:outerShdw>
                </a:effectLst>
                <a:uLnTx/>
                <a:uFillTx/>
                <a:latin typeface="HP001 4 hàng" panose="020B0603050302020204" pitchFamily="34" charset="0"/>
                <a:ea typeface="+mn-ea"/>
                <a:cs typeface="Arial" pitchFamily="34" charset="0"/>
              </a:rPr>
              <a:t>Việt</a:t>
            </a:r>
            <a:endParaRPr kumimoji="0" lang="en-US" sz="4800" b="1" i="0" u="none" strike="noStrike" kern="1200" cap="none" spc="0" normalizeH="0" baseline="0" noProof="0" dirty="0" smtClean="0">
              <a:ln w="11430"/>
              <a:solidFill>
                <a:srgbClr val="002060"/>
              </a:solidFill>
              <a:effectLst>
                <a:outerShdw blurRad="80000" dist="40000" dir="5040000" algn="tl">
                  <a:srgbClr val="000000">
                    <a:alpha val="30000"/>
                  </a:srgbClr>
                </a:outerShdw>
              </a:effectLst>
              <a:uLnTx/>
              <a:uFillTx/>
              <a:latin typeface="HP001 4 hàng" panose="020B0603050302020204" pitchFamily="34" charset="0"/>
              <a:ea typeface="+mn-ea"/>
              <a:cs typeface="Arial"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smtClean="0">
              <a:ln w="11430"/>
              <a:solidFill>
                <a:srgbClr val="002060"/>
              </a:solidFill>
              <a:effectLst>
                <a:outerShdw blurRad="80000" dist="40000" dir="5040000" algn="tl">
                  <a:srgbClr val="000000">
                    <a:alpha val="30000"/>
                  </a:srgbClr>
                </a:outerShdw>
              </a:effectLst>
              <a:uLnTx/>
              <a:uFillTx/>
              <a:latin typeface="HP001 4 hàng" panose="020B0603050302020204" pitchFamily="34" charset="0"/>
              <a:ea typeface="+mn-ea"/>
              <a:cs typeface="Arial"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err="1" smtClean="0">
                <a:ln w="11430"/>
                <a:solidFill>
                  <a:srgbClr val="002060"/>
                </a:solidFill>
                <a:effectLst>
                  <a:outerShdw blurRad="80000" dist="40000" dir="5040000" algn="tl">
                    <a:srgbClr val="000000">
                      <a:alpha val="30000"/>
                    </a:srgbClr>
                  </a:outerShdw>
                </a:effectLst>
                <a:uLnTx/>
                <a:uFillTx/>
                <a:latin typeface="HP001 4 hàng" panose="020B0603050302020204" pitchFamily="34" charset="0"/>
                <a:ea typeface="+mn-ea"/>
                <a:cs typeface="Arial" pitchFamily="34" charset="0"/>
              </a:rPr>
              <a:t>Bài</a:t>
            </a:r>
            <a:r>
              <a:rPr kumimoji="0" lang="en-US" sz="4800" b="1" i="0" u="none" strike="noStrike" kern="1200" cap="none" spc="0" normalizeH="0" baseline="0" noProof="0" dirty="0" smtClean="0">
                <a:ln w="11430"/>
                <a:solidFill>
                  <a:srgbClr val="002060"/>
                </a:solidFill>
                <a:effectLst>
                  <a:outerShdw blurRad="80000" dist="40000" dir="5040000" algn="tl">
                    <a:srgbClr val="000000">
                      <a:alpha val="30000"/>
                    </a:srgbClr>
                  </a:outerShdw>
                </a:effectLst>
                <a:uLnTx/>
                <a:uFillTx/>
                <a:latin typeface="HP001 4 hàng" panose="020B0603050302020204" pitchFamily="34" charset="0"/>
                <a:ea typeface="+mn-ea"/>
                <a:cs typeface="Arial" pitchFamily="34" charset="0"/>
              </a:rPr>
              <a:t> 70: </a:t>
            </a:r>
            <a:r>
              <a:rPr lang="en-US" sz="4800" b="1" dirty="0" smtClean="0">
                <a:ln w="11430"/>
                <a:solidFill>
                  <a:srgbClr val="002060"/>
                </a:solidFill>
                <a:effectLst>
                  <a:outerShdw blurRad="80000" dist="40000" dir="5040000" algn="tl">
                    <a:srgbClr val="000000">
                      <a:alpha val="30000"/>
                    </a:srgbClr>
                  </a:outerShdw>
                </a:effectLst>
                <a:latin typeface="Arial"/>
                <a:cs typeface="Arial" pitchFamily="34" charset="0"/>
              </a:rPr>
              <a:t>ÔN TẬP VÀ KỂ CHUYỆN</a:t>
            </a:r>
            <a:endParaRPr kumimoji="0" lang="en-US" sz="4800" b="1" i="0" u="none" strike="noStrike" kern="1200" cap="none" spc="0" normalizeH="0" baseline="0" noProof="0" dirty="0" smtClean="0">
              <a:ln w="11430"/>
              <a:solidFill>
                <a:srgbClr val="002060"/>
              </a:solidFill>
              <a:effectLst>
                <a:outerShdw blurRad="80000" dist="40000" dir="5040000" algn="tl">
                  <a:srgbClr val="000000">
                    <a:alpha val="30000"/>
                  </a:srgbClr>
                </a:outerShdw>
              </a:effectLst>
              <a:uLnTx/>
              <a:uFillTx/>
              <a:latin typeface="Arial"/>
              <a:ea typeface="+mn-ea"/>
              <a:cs typeface="Arial" pitchFamily="34" charset="0"/>
            </a:endParaRPr>
          </a:p>
        </p:txBody>
      </p:sp>
      <p:sp>
        <p:nvSpPr>
          <p:cNvPr id="5" name="Hộp Văn bản 3">
            <a:extLst>
              <a:ext uri="{FF2B5EF4-FFF2-40B4-BE49-F238E27FC236}">
                <a16:creationId xmlns:a16="http://schemas.microsoft.com/office/drawing/2014/main" id="{61D90F77-5E6B-470C-85C6-AAF3BE020A04}"/>
              </a:ext>
            </a:extLst>
          </p:cNvPr>
          <p:cNvSpPr txBox="1"/>
          <p:nvPr/>
        </p:nvSpPr>
        <p:spPr>
          <a:xfrm>
            <a:off x="2277042" y="418061"/>
            <a:ext cx="7976382" cy="523220"/>
          </a:xfrm>
          <a:prstGeom prst="rect">
            <a:avLst/>
          </a:prstGeom>
          <a:noFill/>
        </p:spPr>
        <p:txBody>
          <a:bodyPr wrap="square" rtlCol="0">
            <a:spAutoFit/>
          </a:bodyPr>
          <a:lstStyle/>
          <a:p>
            <a:pPr algn="ctr"/>
            <a:r>
              <a:rPr lang="vi-VN" sz="2800" b="1" dirty="0">
                <a:solidFill>
                  <a:srgbClr val="FC997C"/>
                </a:solidFill>
              </a:rPr>
              <a:t>PHÒNG GIÁO DỤC &amp; ĐÀO TẠO LONG BIÊN </a:t>
            </a:r>
          </a:p>
        </p:txBody>
      </p:sp>
    </p:spTree>
    <p:extLst>
      <p:ext uri="{BB962C8B-B14F-4D97-AF65-F5344CB8AC3E}">
        <p14:creationId xmlns:p14="http://schemas.microsoft.com/office/powerpoint/2010/main" val="22564174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26" name="Đám mây 25">
            <a:extLst>
              <a:ext uri="{FF2B5EF4-FFF2-40B4-BE49-F238E27FC236}">
                <a16:creationId xmlns:a16="http://schemas.microsoft.com/office/drawing/2014/main" id="{14DB8E66-07FA-4F24-82EF-9C642DB4EC90}"/>
              </a:ext>
            </a:extLst>
          </p:cNvPr>
          <p:cNvSpPr/>
          <p:nvPr/>
        </p:nvSpPr>
        <p:spPr>
          <a:xfrm>
            <a:off x="0" y="766195"/>
            <a:ext cx="4111095" cy="1541180"/>
          </a:xfrm>
          <a:prstGeom prst="cloud">
            <a:avLst/>
          </a:prstGeom>
          <a:solidFill>
            <a:schemeClr val="bg2"/>
          </a:solidFill>
          <a:ln>
            <a:solidFill>
              <a:srgbClr val="00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solidFill>
                  <a:srgbClr val="FB6637"/>
                </a:solidFill>
                <a:latin typeface="Arial" panose="020B0604020202020204" pitchFamily="34" charset="0"/>
                <a:cs typeface="Arial" panose="020B0604020202020204" pitchFamily="34" charset="0"/>
              </a:rPr>
              <a:t>c</a:t>
            </a:r>
            <a:r>
              <a:rPr lang="vi-VN" sz="4000" smtClean="0">
                <a:solidFill>
                  <a:srgbClr val="FB6637"/>
                </a:solidFill>
                <a:latin typeface="Arial" panose="020B0604020202020204" pitchFamily="34" charset="0"/>
                <a:cs typeface="Arial" panose="020B0604020202020204" pitchFamily="34" charset="0"/>
              </a:rPr>
              <a:t>ưỡi</a:t>
            </a:r>
            <a:r>
              <a:rPr lang="en-US" sz="4000" smtClean="0">
                <a:solidFill>
                  <a:srgbClr val="FB6637"/>
                </a:solidFill>
                <a:latin typeface="Arial" panose="020B0604020202020204" pitchFamily="34" charset="0"/>
                <a:cs typeface="Arial" panose="020B0604020202020204" pitchFamily="34" charset="0"/>
              </a:rPr>
              <a:t> </a:t>
            </a:r>
            <a:r>
              <a:rPr lang="vi-VN" sz="4000" smtClean="0">
                <a:solidFill>
                  <a:srgbClr val="FB6637"/>
                </a:solidFill>
                <a:latin typeface="Arial" panose="020B0604020202020204" pitchFamily="34" charset="0"/>
                <a:cs typeface="Arial" panose="020B0604020202020204" pitchFamily="34" charset="0"/>
              </a:rPr>
              <a:t>ngựa </a:t>
            </a:r>
            <a:endParaRPr lang="vi-VN" sz="4000" dirty="0">
              <a:solidFill>
                <a:srgbClr val="FB6637"/>
              </a:solidFill>
              <a:latin typeface="Arial" panose="020B0604020202020204" pitchFamily="34" charset="0"/>
              <a:cs typeface="Arial" panose="020B0604020202020204" pitchFamily="34" charset="0"/>
            </a:endParaRPr>
          </a:p>
        </p:txBody>
      </p:sp>
      <p:sp>
        <p:nvSpPr>
          <p:cNvPr id="28" name="Đám mây 27">
            <a:extLst>
              <a:ext uri="{FF2B5EF4-FFF2-40B4-BE49-F238E27FC236}">
                <a16:creationId xmlns:a16="http://schemas.microsoft.com/office/drawing/2014/main" id="{51D36916-3529-4B3F-871C-52788FE23749}"/>
              </a:ext>
            </a:extLst>
          </p:cNvPr>
          <p:cNvSpPr/>
          <p:nvPr/>
        </p:nvSpPr>
        <p:spPr>
          <a:xfrm>
            <a:off x="4207773" y="275080"/>
            <a:ext cx="3175519" cy="1261890"/>
          </a:xfrm>
          <a:prstGeom prst="cloud">
            <a:avLst/>
          </a:prstGeom>
          <a:solidFill>
            <a:schemeClr val="bg2"/>
          </a:solidFill>
          <a:ln>
            <a:solidFill>
              <a:srgbClr val="00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000" dirty="0" err="1">
                <a:solidFill>
                  <a:schemeClr val="accent2">
                    <a:lumMod val="75000"/>
                  </a:schemeClr>
                </a:solidFill>
                <a:latin typeface="Arial" panose="020B0604020202020204" pitchFamily="34" charset="0"/>
                <a:cs typeface="Arial" panose="020B0604020202020204" pitchFamily="34" charset="0"/>
              </a:rPr>
              <a:t>vuốt</a:t>
            </a:r>
            <a:r>
              <a:rPr lang="vi-VN" sz="4000" dirty="0">
                <a:solidFill>
                  <a:schemeClr val="accent2">
                    <a:lumMod val="75000"/>
                  </a:schemeClr>
                </a:solidFill>
                <a:latin typeface="Arial" panose="020B0604020202020204" pitchFamily="34" charset="0"/>
                <a:cs typeface="Arial" panose="020B0604020202020204" pitchFamily="34" charset="0"/>
              </a:rPr>
              <a:t> ve </a:t>
            </a:r>
          </a:p>
        </p:txBody>
      </p:sp>
      <p:sp>
        <p:nvSpPr>
          <p:cNvPr id="30" name="Đám mây 29">
            <a:extLst>
              <a:ext uri="{FF2B5EF4-FFF2-40B4-BE49-F238E27FC236}">
                <a16:creationId xmlns:a16="http://schemas.microsoft.com/office/drawing/2014/main" id="{2C2317AF-4CD3-4C0C-8213-F50401B22E4D}"/>
              </a:ext>
            </a:extLst>
          </p:cNvPr>
          <p:cNvSpPr/>
          <p:nvPr/>
        </p:nvSpPr>
        <p:spPr>
          <a:xfrm>
            <a:off x="3355226" y="1880387"/>
            <a:ext cx="4423670" cy="1623001"/>
          </a:xfrm>
          <a:prstGeom prst="cloud">
            <a:avLst/>
          </a:prstGeom>
          <a:solidFill>
            <a:schemeClr val="bg2"/>
          </a:solidFill>
          <a:ln>
            <a:solidFill>
              <a:srgbClr val="00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solidFill>
                  <a:srgbClr val="006C00"/>
                </a:solidFill>
                <a:latin typeface="Arial" panose="020B0604020202020204" pitchFamily="34" charset="0"/>
                <a:cs typeface="Arial" panose="020B0604020202020204" pitchFamily="34" charset="0"/>
              </a:rPr>
              <a:t>n</a:t>
            </a:r>
            <a:r>
              <a:rPr lang="vi-VN" sz="4000" smtClean="0">
                <a:solidFill>
                  <a:srgbClr val="006C00"/>
                </a:solidFill>
                <a:latin typeface="Arial" panose="020B0604020202020204" pitchFamily="34" charset="0"/>
                <a:cs typeface="Arial" panose="020B0604020202020204" pitchFamily="34" charset="0"/>
              </a:rPr>
              <a:t>huộm</a:t>
            </a:r>
            <a:r>
              <a:rPr lang="en-US" sz="4000" smtClean="0">
                <a:solidFill>
                  <a:srgbClr val="006C00"/>
                </a:solidFill>
                <a:latin typeface="Arial" panose="020B0604020202020204" pitchFamily="34" charset="0"/>
                <a:cs typeface="Arial" panose="020B0604020202020204" pitchFamily="34" charset="0"/>
              </a:rPr>
              <a:t> </a:t>
            </a:r>
            <a:r>
              <a:rPr lang="vi-VN" sz="4000" smtClean="0">
                <a:solidFill>
                  <a:srgbClr val="006C00"/>
                </a:solidFill>
                <a:latin typeface="Arial" panose="020B0604020202020204" pitchFamily="34" charset="0"/>
                <a:cs typeface="Arial" panose="020B0604020202020204" pitchFamily="34" charset="0"/>
              </a:rPr>
              <a:t>vải </a:t>
            </a:r>
            <a:endParaRPr lang="vi-VN" sz="4000" dirty="0">
              <a:solidFill>
                <a:srgbClr val="006C00"/>
              </a:solidFill>
              <a:latin typeface="Arial" panose="020B0604020202020204" pitchFamily="34" charset="0"/>
              <a:cs typeface="Arial" panose="020B0604020202020204" pitchFamily="34" charset="0"/>
            </a:endParaRPr>
          </a:p>
        </p:txBody>
      </p:sp>
      <p:sp>
        <p:nvSpPr>
          <p:cNvPr id="32" name="Đám mây 31">
            <a:extLst>
              <a:ext uri="{FF2B5EF4-FFF2-40B4-BE49-F238E27FC236}">
                <a16:creationId xmlns:a16="http://schemas.microsoft.com/office/drawing/2014/main" id="{135D50A6-22F9-4761-94F8-D81C896365EF}"/>
              </a:ext>
            </a:extLst>
          </p:cNvPr>
          <p:cNvSpPr/>
          <p:nvPr/>
        </p:nvSpPr>
        <p:spPr>
          <a:xfrm>
            <a:off x="30172" y="3421567"/>
            <a:ext cx="4766197" cy="1827914"/>
          </a:xfrm>
          <a:prstGeom prst="cloud">
            <a:avLst/>
          </a:prstGeom>
          <a:solidFill>
            <a:schemeClr val="bg2"/>
          </a:solidFill>
          <a:ln>
            <a:solidFill>
              <a:srgbClr val="00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000" dirty="0" err="1">
                <a:solidFill>
                  <a:srgbClr val="27E119"/>
                </a:solidFill>
                <a:latin typeface="Arial" panose="020B0604020202020204" pitchFamily="34" charset="0"/>
                <a:cs typeface="Arial" panose="020B0604020202020204" pitchFamily="34" charset="0"/>
              </a:rPr>
              <a:t>luống</a:t>
            </a:r>
            <a:r>
              <a:rPr lang="vi-VN" sz="4000" dirty="0">
                <a:solidFill>
                  <a:srgbClr val="27E119"/>
                </a:solidFill>
                <a:latin typeface="Arial" panose="020B0604020202020204" pitchFamily="34" charset="0"/>
                <a:cs typeface="Arial" panose="020B0604020202020204" pitchFamily="34" charset="0"/>
              </a:rPr>
              <a:t> </a:t>
            </a:r>
            <a:r>
              <a:rPr lang="vi-VN" sz="4000" dirty="0" err="1">
                <a:solidFill>
                  <a:srgbClr val="27E119"/>
                </a:solidFill>
                <a:latin typeface="Arial" panose="020B0604020202020204" pitchFamily="34" charset="0"/>
                <a:cs typeface="Arial" panose="020B0604020202020204" pitchFamily="34" charset="0"/>
              </a:rPr>
              <a:t>cuống</a:t>
            </a:r>
            <a:r>
              <a:rPr lang="vi-VN" sz="4000" dirty="0">
                <a:solidFill>
                  <a:srgbClr val="27E119"/>
                </a:solidFill>
                <a:latin typeface="Arial" panose="020B0604020202020204" pitchFamily="34" charset="0"/>
                <a:cs typeface="Arial" panose="020B0604020202020204" pitchFamily="34" charset="0"/>
              </a:rPr>
              <a:t> </a:t>
            </a:r>
          </a:p>
        </p:txBody>
      </p:sp>
      <p:sp>
        <p:nvSpPr>
          <p:cNvPr id="34" name="Đám mây 33">
            <a:extLst>
              <a:ext uri="{FF2B5EF4-FFF2-40B4-BE49-F238E27FC236}">
                <a16:creationId xmlns:a16="http://schemas.microsoft.com/office/drawing/2014/main" id="{8DEC92E5-4D29-4DC0-8D1E-0252F9B6684A}"/>
              </a:ext>
            </a:extLst>
          </p:cNvPr>
          <p:cNvSpPr/>
          <p:nvPr/>
        </p:nvSpPr>
        <p:spPr>
          <a:xfrm>
            <a:off x="3859255" y="4701570"/>
            <a:ext cx="3415611" cy="1662103"/>
          </a:xfrm>
          <a:prstGeom prst="cloud">
            <a:avLst/>
          </a:prstGeom>
          <a:solidFill>
            <a:schemeClr val="bg2"/>
          </a:solidFill>
          <a:ln>
            <a:solidFill>
              <a:srgbClr val="00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000" dirty="0">
                <a:solidFill>
                  <a:srgbClr val="FFCC00"/>
                </a:solidFill>
                <a:latin typeface="Arial" panose="020B0604020202020204" pitchFamily="34" charset="0"/>
                <a:cs typeface="Arial" panose="020B0604020202020204" pitchFamily="34" charset="0"/>
              </a:rPr>
              <a:t>lem </a:t>
            </a:r>
            <a:r>
              <a:rPr lang="vi-VN" sz="4000" dirty="0" err="1">
                <a:solidFill>
                  <a:srgbClr val="FFCC00"/>
                </a:solidFill>
                <a:latin typeface="Arial" panose="020B0604020202020204" pitchFamily="34" charset="0"/>
                <a:cs typeface="Arial" panose="020B0604020202020204" pitchFamily="34" charset="0"/>
              </a:rPr>
              <a:t>luốc</a:t>
            </a:r>
            <a:r>
              <a:rPr lang="vi-VN" sz="4000" dirty="0">
                <a:solidFill>
                  <a:srgbClr val="FFCC00"/>
                </a:solidFill>
                <a:latin typeface="Arial" panose="020B0604020202020204" pitchFamily="34" charset="0"/>
                <a:cs typeface="Arial" panose="020B0604020202020204" pitchFamily="34" charset="0"/>
              </a:rPr>
              <a:t> </a:t>
            </a:r>
          </a:p>
        </p:txBody>
      </p:sp>
      <p:sp>
        <p:nvSpPr>
          <p:cNvPr id="36" name="Đám mây 35">
            <a:extLst>
              <a:ext uri="{FF2B5EF4-FFF2-40B4-BE49-F238E27FC236}">
                <a16:creationId xmlns:a16="http://schemas.microsoft.com/office/drawing/2014/main" id="{FFD062B7-2779-4E01-9AF4-1BB5EBC0BDD0}"/>
              </a:ext>
            </a:extLst>
          </p:cNvPr>
          <p:cNvSpPr/>
          <p:nvPr/>
        </p:nvSpPr>
        <p:spPr>
          <a:xfrm>
            <a:off x="8174500" y="766195"/>
            <a:ext cx="3420870" cy="1208520"/>
          </a:xfrm>
          <a:prstGeom prst="cloud">
            <a:avLst/>
          </a:prstGeom>
          <a:solidFill>
            <a:schemeClr val="bg2"/>
          </a:solidFill>
          <a:ln>
            <a:solidFill>
              <a:srgbClr val="00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000" dirty="0" err="1">
                <a:solidFill>
                  <a:srgbClr val="332571"/>
                </a:solidFill>
                <a:latin typeface="Arial" panose="020B0604020202020204" pitchFamily="34" charset="0"/>
                <a:cs typeface="Arial" panose="020B0604020202020204" pitchFamily="34" charset="0"/>
              </a:rPr>
              <a:t>trẻ</a:t>
            </a:r>
            <a:r>
              <a:rPr lang="vi-VN" sz="4000" dirty="0">
                <a:solidFill>
                  <a:srgbClr val="332571"/>
                </a:solidFill>
                <a:latin typeface="Arial" panose="020B0604020202020204" pitchFamily="34" charset="0"/>
                <a:cs typeface="Arial" panose="020B0604020202020204" pitchFamily="34" charset="0"/>
              </a:rPr>
              <a:t> thơ </a:t>
            </a:r>
          </a:p>
        </p:txBody>
      </p:sp>
      <p:sp>
        <p:nvSpPr>
          <p:cNvPr id="38" name="Đám mây 37">
            <a:extLst>
              <a:ext uri="{FF2B5EF4-FFF2-40B4-BE49-F238E27FC236}">
                <a16:creationId xmlns:a16="http://schemas.microsoft.com/office/drawing/2014/main" id="{FC0DEB8F-F2C7-46A0-A419-828F0023F63F}"/>
              </a:ext>
            </a:extLst>
          </p:cNvPr>
          <p:cNvSpPr/>
          <p:nvPr/>
        </p:nvSpPr>
        <p:spPr>
          <a:xfrm>
            <a:off x="7778896" y="2458425"/>
            <a:ext cx="3950283" cy="1771876"/>
          </a:xfrm>
          <a:prstGeom prst="cloud">
            <a:avLst/>
          </a:prstGeom>
          <a:solidFill>
            <a:schemeClr val="bg2"/>
          </a:solidFill>
          <a:ln>
            <a:solidFill>
              <a:srgbClr val="00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000" dirty="0" smtClean="0">
                <a:solidFill>
                  <a:srgbClr val="CC00CC"/>
                </a:solidFill>
                <a:latin typeface="Arial" panose="020B0604020202020204" pitchFamily="34" charset="0"/>
                <a:cs typeface="Arial" panose="020B0604020202020204" pitchFamily="34" charset="0"/>
              </a:rPr>
              <a:t>nướ</a:t>
            </a:r>
            <a:r>
              <a:rPr lang="en-US" sz="4000" dirty="0" smtClean="0">
                <a:solidFill>
                  <a:srgbClr val="CC00CC"/>
                </a:solidFill>
                <a:latin typeface="Arial" panose="020B0604020202020204" pitchFamily="34" charset="0"/>
                <a:cs typeface="Arial" panose="020B0604020202020204" pitchFamily="34" charset="0"/>
              </a:rPr>
              <a:t>u</a:t>
            </a:r>
            <a:r>
              <a:rPr lang="vi-VN" sz="4000" dirty="0" smtClean="0">
                <a:solidFill>
                  <a:srgbClr val="CC00CC"/>
                </a:solidFill>
                <a:latin typeface="Arial" panose="020B0604020202020204" pitchFamily="34" charset="0"/>
                <a:cs typeface="Arial" panose="020B0604020202020204" pitchFamily="34" charset="0"/>
              </a:rPr>
              <a:t> </a:t>
            </a:r>
            <a:r>
              <a:rPr lang="vi-VN" sz="4000" dirty="0">
                <a:solidFill>
                  <a:srgbClr val="CC00CC"/>
                </a:solidFill>
                <a:latin typeface="Arial" panose="020B0604020202020204" pitchFamily="34" charset="0"/>
                <a:cs typeface="Arial" panose="020B0604020202020204" pitchFamily="34" charset="0"/>
              </a:rPr>
              <a:t>răng  </a:t>
            </a:r>
          </a:p>
        </p:txBody>
      </p:sp>
      <p:sp>
        <p:nvSpPr>
          <p:cNvPr id="40" name="Đám mây 39">
            <a:extLst>
              <a:ext uri="{FF2B5EF4-FFF2-40B4-BE49-F238E27FC236}">
                <a16:creationId xmlns:a16="http://schemas.microsoft.com/office/drawing/2014/main" id="{861D33C3-E6CB-4B57-9675-4633857FAE23}"/>
              </a:ext>
            </a:extLst>
          </p:cNvPr>
          <p:cNvSpPr/>
          <p:nvPr/>
        </p:nvSpPr>
        <p:spPr>
          <a:xfrm>
            <a:off x="7557537" y="4445423"/>
            <a:ext cx="4037833" cy="1918250"/>
          </a:xfrm>
          <a:prstGeom prst="cloud">
            <a:avLst/>
          </a:prstGeom>
          <a:solidFill>
            <a:schemeClr val="bg2"/>
          </a:solidFill>
          <a:ln>
            <a:solidFill>
              <a:srgbClr val="00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000" dirty="0">
                <a:solidFill>
                  <a:srgbClr val="C00000"/>
                </a:solidFill>
                <a:latin typeface="Arial" panose="020B0604020202020204" pitchFamily="34" charset="0"/>
                <a:cs typeface="Arial" panose="020B0604020202020204" pitchFamily="34" charset="0"/>
              </a:rPr>
              <a:t>muôn </a:t>
            </a:r>
            <a:r>
              <a:rPr lang="vi-VN" sz="4000" dirty="0" err="1">
                <a:solidFill>
                  <a:srgbClr val="C00000"/>
                </a:solidFill>
                <a:latin typeface="Arial" panose="020B0604020202020204" pitchFamily="34" charset="0"/>
                <a:cs typeface="Arial" panose="020B0604020202020204" pitchFamily="34" charset="0"/>
              </a:rPr>
              <a:t>màu</a:t>
            </a:r>
            <a:r>
              <a:rPr lang="vi-VN" sz="4000" dirty="0">
                <a:solidFill>
                  <a:srgbClr val="C00000"/>
                </a:solidFill>
                <a:latin typeface="Arial" panose="020B0604020202020204" pitchFamily="34" charset="0"/>
                <a:cs typeface="Arial" panose="020B0604020202020204" pitchFamily="34" charset="0"/>
              </a:rPr>
              <a:t> </a:t>
            </a:r>
          </a:p>
        </p:txBody>
      </p:sp>
    </p:spTree>
    <p:custDataLst>
      <p:tags r:id="rId1"/>
    </p:custDataLst>
    <p:extLst>
      <p:ext uri="{BB962C8B-B14F-4D97-AF65-F5344CB8AC3E}">
        <p14:creationId xmlns:p14="http://schemas.microsoft.com/office/powerpoint/2010/main" val="16830195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ppt_x"/>
                                          </p:val>
                                        </p:tav>
                                        <p:tav tm="100000">
                                          <p:val>
                                            <p:strVal val="#ppt_x"/>
                                          </p:val>
                                        </p:tav>
                                      </p:tavLst>
                                    </p:anim>
                                    <p:anim calcmode="lin" valueType="num">
                                      <p:cBhvr additive="base">
                                        <p:cTn id="8" dur="500" fill="hold"/>
                                        <p:tgtEl>
                                          <p:spTgt spid="2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ppt_x"/>
                                          </p:val>
                                        </p:tav>
                                        <p:tav tm="100000">
                                          <p:val>
                                            <p:strVal val="#ppt_x"/>
                                          </p:val>
                                        </p:tav>
                                      </p:tavLst>
                                    </p:anim>
                                    <p:anim calcmode="lin" valueType="num">
                                      <p:cBhvr additive="base">
                                        <p:cTn id="12" dur="500" fill="hold"/>
                                        <p:tgtEl>
                                          <p:spTgt spid="2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anim calcmode="lin" valueType="num">
                                      <p:cBhvr additive="base">
                                        <p:cTn id="15" dur="500" fill="hold"/>
                                        <p:tgtEl>
                                          <p:spTgt spid="36"/>
                                        </p:tgtEl>
                                        <p:attrNameLst>
                                          <p:attrName>ppt_x</p:attrName>
                                        </p:attrNameLst>
                                      </p:cBhvr>
                                      <p:tavLst>
                                        <p:tav tm="0">
                                          <p:val>
                                            <p:strVal val="#ppt_x"/>
                                          </p:val>
                                        </p:tav>
                                        <p:tav tm="100000">
                                          <p:val>
                                            <p:strVal val="#ppt_x"/>
                                          </p:val>
                                        </p:tav>
                                      </p:tavLst>
                                    </p:anim>
                                    <p:anim calcmode="lin" valueType="num">
                                      <p:cBhvr additive="base">
                                        <p:cTn id="16" dur="500" fill="hold"/>
                                        <p:tgtEl>
                                          <p:spTgt spid="36"/>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anim calcmode="lin" valueType="num">
                                      <p:cBhvr additive="base">
                                        <p:cTn id="19" dur="500" fill="hold"/>
                                        <p:tgtEl>
                                          <p:spTgt spid="38"/>
                                        </p:tgtEl>
                                        <p:attrNameLst>
                                          <p:attrName>ppt_x</p:attrName>
                                        </p:attrNameLst>
                                      </p:cBhvr>
                                      <p:tavLst>
                                        <p:tav tm="0">
                                          <p:val>
                                            <p:strVal val="#ppt_x"/>
                                          </p:val>
                                        </p:tav>
                                        <p:tav tm="100000">
                                          <p:val>
                                            <p:strVal val="#ppt_x"/>
                                          </p:val>
                                        </p:tav>
                                      </p:tavLst>
                                    </p:anim>
                                    <p:anim calcmode="lin" valueType="num">
                                      <p:cBhvr additive="base">
                                        <p:cTn id="20" dur="500" fill="hold"/>
                                        <p:tgtEl>
                                          <p:spTgt spid="3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30"/>
                                        </p:tgtEl>
                                        <p:attrNameLst>
                                          <p:attrName>style.visibility</p:attrName>
                                        </p:attrNameLst>
                                      </p:cBhvr>
                                      <p:to>
                                        <p:strVal val="visible"/>
                                      </p:to>
                                    </p:set>
                                    <p:anim calcmode="lin" valueType="num">
                                      <p:cBhvr additive="base">
                                        <p:cTn id="23" dur="500" fill="hold"/>
                                        <p:tgtEl>
                                          <p:spTgt spid="30"/>
                                        </p:tgtEl>
                                        <p:attrNameLst>
                                          <p:attrName>ppt_x</p:attrName>
                                        </p:attrNameLst>
                                      </p:cBhvr>
                                      <p:tavLst>
                                        <p:tav tm="0">
                                          <p:val>
                                            <p:strVal val="#ppt_x"/>
                                          </p:val>
                                        </p:tav>
                                        <p:tav tm="100000">
                                          <p:val>
                                            <p:strVal val="#ppt_x"/>
                                          </p:val>
                                        </p:tav>
                                      </p:tavLst>
                                    </p:anim>
                                    <p:anim calcmode="lin" valueType="num">
                                      <p:cBhvr additive="base">
                                        <p:cTn id="24" dur="500" fill="hold"/>
                                        <p:tgtEl>
                                          <p:spTgt spid="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 calcmode="lin" valueType="num">
                                      <p:cBhvr additive="base">
                                        <p:cTn id="27" dur="500" fill="hold"/>
                                        <p:tgtEl>
                                          <p:spTgt spid="34"/>
                                        </p:tgtEl>
                                        <p:attrNameLst>
                                          <p:attrName>ppt_x</p:attrName>
                                        </p:attrNameLst>
                                      </p:cBhvr>
                                      <p:tavLst>
                                        <p:tav tm="0">
                                          <p:val>
                                            <p:strVal val="#ppt_x"/>
                                          </p:val>
                                        </p:tav>
                                        <p:tav tm="100000">
                                          <p:val>
                                            <p:strVal val="#ppt_x"/>
                                          </p:val>
                                        </p:tav>
                                      </p:tavLst>
                                    </p:anim>
                                    <p:anim calcmode="lin" valueType="num">
                                      <p:cBhvr additive="base">
                                        <p:cTn id="28" dur="500" fill="hold"/>
                                        <p:tgtEl>
                                          <p:spTgt spid="3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additive="base">
                                        <p:cTn id="31" dur="500" fill="hold"/>
                                        <p:tgtEl>
                                          <p:spTgt spid="40"/>
                                        </p:tgtEl>
                                        <p:attrNameLst>
                                          <p:attrName>ppt_x</p:attrName>
                                        </p:attrNameLst>
                                      </p:cBhvr>
                                      <p:tavLst>
                                        <p:tav tm="0">
                                          <p:val>
                                            <p:strVal val="#ppt_x"/>
                                          </p:val>
                                        </p:tav>
                                        <p:tav tm="100000">
                                          <p:val>
                                            <p:strVal val="#ppt_x"/>
                                          </p:val>
                                        </p:tav>
                                      </p:tavLst>
                                    </p:anim>
                                    <p:anim calcmode="lin" valueType="num">
                                      <p:cBhvr additive="base">
                                        <p:cTn id="32" dur="500" fill="hold"/>
                                        <p:tgtEl>
                                          <p:spTgt spid="4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32"/>
                                        </p:tgtEl>
                                        <p:attrNameLst>
                                          <p:attrName>style.visibility</p:attrName>
                                        </p:attrNameLst>
                                      </p:cBhvr>
                                      <p:to>
                                        <p:strVal val="visible"/>
                                      </p:to>
                                    </p:set>
                                    <p:anim calcmode="lin" valueType="num">
                                      <p:cBhvr additive="base">
                                        <p:cTn id="35" dur="500" fill="hold"/>
                                        <p:tgtEl>
                                          <p:spTgt spid="32"/>
                                        </p:tgtEl>
                                        <p:attrNameLst>
                                          <p:attrName>ppt_x</p:attrName>
                                        </p:attrNameLst>
                                      </p:cBhvr>
                                      <p:tavLst>
                                        <p:tav tm="0">
                                          <p:val>
                                            <p:strVal val="#ppt_x"/>
                                          </p:val>
                                        </p:tav>
                                        <p:tav tm="100000">
                                          <p:val>
                                            <p:strVal val="#ppt_x"/>
                                          </p:val>
                                        </p:tav>
                                      </p:tavLst>
                                    </p:anim>
                                    <p:anim calcmode="lin" valueType="num">
                                      <p:cBhvr additive="base">
                                        <p:cTn id="36"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8" grpId="0" animBg="1"/>
      <p:bldP spid="30" grpId="0" animBg="1"/>
      <p:bldP spid="32" grpId="0" animBg="1"/>
      <p:bldP spid="34" grpId="0" animBg="1"/>
      <p:bldP spid="36" grpId="0" animBg="1"/>
      <p:bldP spid="38" grpId="0" animBg="1"/>
      <p:bldP spid="40"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TextBox 3"/>
          <p:cNvSpPr txBox="1"/>
          <p:nvPr/>
        </p:nvSpPr>
        <p:spPr>
          <a:xfrm>
            <a:off x="835509" y="1029585"/>
            <a:ext cx="10351300" cy="4413516"/>
          </a:xfrm>
          <a:prstGeom prst="rect">
            <a:avLst/>
          </a:prstGeom>
          <a:noFill/>
        </p:spPr>
        <p:txBody>
          <a:bodyPr wrap="square" rtlCol="0">
            <a:spAutoFit/>
          </a:bodyPr>
          <a:lstStyle/>
          <a:p>
            <a:pPr algn="just">
              <a:lnSpc>
                <a:spcPct val="130000"/>
              </a:lnSpc>
            </a:pPr>
            <a:r>
              <a:rPr lang="en-US" sz="2800" smtClean="0">
                <a:solidFill>
                  <a:srgbClr val="463399"/>
                </a:solidFill>
                <a:latin typeface="+mj-lt"/>
                <a:cs typeface="Arial" panose="020B0604020202020204" pitchFamily="34" charset="0"/>
              </a:rPr>
              <a:t>	</a:t>
            </a:r>
            <a:r>
              <a:rPr lang="en-US" sz="3600">
                <a:solidFill>
                  <a:srgbClr val="463399"/>
                </a:solidFill>
                <a:latin typeface="+mj-lt"/>
                <a:cs typeface="Arial-SGK-TV" pitchFamily="2" charset="0"/>
              </a:rPr>
              <a:t>Ông trồng nhiều cây ăn trái. Khóm chuối xanh tươi đã trổ buồng. Hàng bưởi ra bông trắng muốt. Mấy cây đu đủ quả chín vàng ruộm. Ông còn nuôi nhiều con vật rất đáng yêu. Gà mẹ, gà con ríu rít. Đôi chim khướu hót vang. Chú mèo cuộn tròn sưởi nắng bên thềm. </a:t>
            </a:r>
            <a:endParaRPr lang="vi-VN" sz="2800" dirty="0">
              <a:solidFill>
                <a:srgbClr val="463399"/>
              </a:solidFill>
              <a:latin typeface="+mj-lt"/>
              <a:cs typeface="Arial-SGK-TV" pitchFamily="2" charset="0"/>
            </a:endParaRPr>
          </a:p>
        </p:txBody>
      </p:sp>
      <p:cxnSp>
        <p:nvCxnSpPr>
          <p:cNvPr id="5" name="Đường nối Thẳng 6">
            <a:extLst>
              <a:ext uri="{FF2B5EF4-FFF2-40B4-BE49-F238E27FC236}">
                <a16:creationId xmlns:a16="http://schemas.microsoft.com/office/drawing/2014/main" id="{26069793-97D7-4843-88E8-4203227AF2D0}"/>
              </a:ext>
            </a:extLst>
          </p:cNvPr>
          <p:cNvCxnSpPr/>
          <p:nvPr/>
        </p:nvCxnSpPr>
        <p:spPr>
          <a:xfrm>
            <a:off x="8945217" y="1659376"/>
            <a:ext cx="1007165" cy="0"/>
          </a:xfrm>
          <a:prstGeom prst="line">
            <a:avLst/>
          </a:prstGeom>
          <a:ln w="38100">
            <a:solidFill>
              <a:srgbClr val="FF9933"/>
            </a:solidFill>
          </a:ln>
        </p:spPr>
        <p:style>
          <a:lnRef idx="1">
            <a:schemeClr val="accent1"/>
          </a:lnRef>
          <a:fillRef idx="0">
            <a:schemeClr val="accent1"/>
          </a:fillRef>
          <a:effectRef idx="0">
            <a:schemeClr val="accent1"/>
          </a:effectRef>
          <a:fontRef idx="minor">
            <a:schemeClr val="tx1"/>
          </a:fontRef>
        </p:style>
      </p:cxnSp>
      <p:cxnSp>
        <p:nvCxnSpPr>
          <p:cNvPr id="6" name="Đường nối Thẳng 7">
            <a:extLst>
              <a:ext uri="{FF2B5EF4-FFF2-40B4-BE49-F238E27FC236}">
                <a16:creationId xmlns:a16="http://schemas.microsoft.com/office/drawing/2014/main" id="{C2D8E676-F3EC-4DE1-82FA-5E1871A96DB8}"/>
              </a:ext>
            </a:extLst>
          </p:cNvPr>
          <p:cNvCxnSpPr>
            <a:cxnSpLocks/>
          </p:cNvCxnSpPr>
          <p:nvPr/>
        </p:nvCxnSpPr>
        <p:spPr>
          <a:xfrm>
            <a:off x="1047130" y="2368039"/>
            <a:ext cx="649357" cy="0"/>
          </a:xfrm>
          <a:prstGeom prst="line">
            <a:avLst/>
          </a:prstGeom>
          <a:ln w="38100">
            <a:solidFill>
              <a:srgbClr val="FF9933"/>
            </a:solidFill>
          </a:ln>
        </p:spPr>
        <p:style>
          <a:lnRef idx="1">
            <a:schemeClr val="accent1"/>
          </a:lnRef>
          <a:fillRef idx="0">
            <a:schemeClr val="accent1"/>
          </a:fillRef>
          <a:effectRef idx="0">
            <a:schemeClr val="accent1"/>
          </a:effectRef>
          <a:fontRef idx="minor">
            <a:schemeClr val="tx1"/>
          </a:fontRef>
        </p:style>
      </p:cxnSp>
      <p:cxnSp>
        <p:nvCxnSpPr>
          <p:cNvPr id="7" name="Đường nối Thẳng 9">
            <a:extLst>
              <a:ext uri="{FF2B5EF4-FFF2-40B4-BE49-F238E27FC236}">
                <a16:creationId xmlns:a16="http://schemas.microsoft.com/office/drawing/2014/main" id="{0DAFD12C-E0BB-48E3-BC33-3378B372786B}"/>
              </a:ext>
            </a:extLst>
          </p:cNvPr>
          <p:cNvCxnSpPr>
            <a:cxnSpLocks/>
          </p:cNvCxnSpPr>
          <p:nvPr/>
        </p:nvCxnSpPr>
        <p:spPr>
          <a:xfrm>
            <a:off x="3229302" y="2368039"/>
            <a:ext cx="1239077" cy="0"/>
          </a:xfrm>
          <a:prstGeom prst="line">
            <a:avLst/>
          </a:prstGeom>
          <a:ln w="38100">
            <a:solidFill>
              <a:srgbClr val="FF9933"/>
            </a:solidFill>
          </a:ln>
        </p:spPr>
        <p:style>
          <a:lnRef idx="1">
            <a:schemeClr val="accent1"/>
          </a:lnRef>
          <a:fillRef idx="0">
            <a:schemeClr val="accent1"/>
          </a:fillRef>
          <a:effectRef idx="0">
            <a:schemeClr val="accent1"/>
          </a:effectRef>
          <a:fontRef idx="minor">
            <a:schemeClr val="tx1"/>
          </a:fontRef>
        </p:style>
      </p:cxnSp>
      <p:cxnSp>
        <p:nvCxnSpPr>
          <p:cNvPr id="8" name="Đường nối Thẳng 11">
            <a:extLst>
              <a:ext uri="{FF2B5EF4-FFF2-40B4-BE49-F238E27FC236}">
                <a16:creationId xmlns:a16="http://schemas.microsoft.com/office/drawing/2014/main" id="{F0878D18-F3AB-41BF-A362-C21716A8C29E}"/>
              </a:ext>
            </a:extLst>
          </p:cNvPr>
          <p:cNvCxnSpPr>
            <a:cxnSpLocks/>
          </p:cNvCxnSpPr>
          <p:nvPr/>
        </p:nvCxnSpPr>
        <p:spPr>
          <a:xfrm>
            <a:off x="6093033" y="2377484"/>
            <a:ext cx="828260" cy="0"/>
          </a:xfrm>
          <a:prstGeom prst="line">
            <a:avLst/>
          </a:prstGeom>
          <a:ln w="38100">
            <a:solidFill>
              <a:srgbClr val="FF9933"/>
            </a:solidFill>
          </a:ln>
        </p:spPr>
        <p:style>
          <a:lnRef idx="1">
            <a:schemeClr val="accent1"/>
          </a:lnRef>
          <a:fillRef idx="0">
            <a:schemeClr val="accent1"/>
          </a:fillRef>
          <a:effectRef idx="0">
            <a:schemeClr val="accent1"/>
          </a:effectRef>
          <a:fontRef idx="minor">
            <a:schemeClr val="tx1"/>
          </a:fontRef>
        </p:style>
      </p:cxnSp>
      <p:cxnSp>
        <p:nvCxnSpPr>
          <p:cNvPr id="9" name="Đường nối Thẳng 13">
            <a:extLst>
              <a:ext uri="{FF2B5EF4-FFF2-40B4-BE49-F238E27FC236}">
                <a16:creationId xmlns:a16="http://schemas.microsoft.com/office/drawing/2014/main" id="{7758DBA0-C4EC-44EA-B5B6-B6FF4A0BBF32}"/>
              </a:ext>
            </a:extLst>
          </p:cNvPr>
          <p:cNvCxnSpPr/>
          <p:nvPr/>
        </p:nvCxnSpPr>
        <p:spPr>
          <a:xfrm>
            <a:off x="7023651" y="3140342"/>
            <a:ext cx="1007165" cy="0"/>
          </a:xfrm>
          <a:prstGeom prst="line">
            <a:avLst/>
          </a:prstGeom>
          <a:ln w="38100">
            <a:solidFill>
              <a:srgbClr val="FF9933"/>
            </a:solidFill>
          </a:ln>
        </p:spPr>
        <p:style>
          <a:lnRef idx="1">
            <a:schemeClr val="accent1"/>
          </a:lnRef>
          <a:fillRef idx="0">
            <a:schemeClr val="accent1"/>
          </a:fillRef>
          <a:effectRef idx="0">
            <a:schemeClr val="accent1"/>
          </a:effectRef>
          <a:fontRef idx="minor">
            <a:schemeClr val="tx1"/>
          </a:fontRef>
        </p:style>
      </p:cxnSp>
      <p:cxnSp>
        <p:nvCxnSpPr>
          <p:cNvPr id="10" name="Đường nối Thẳng 14">
            <a:extLst>
              <a:ext uri="{FF2B5EF4-FFF2-40B4-BE49-F238E27FC236}">
                <a16:creationId xmlns:a16="http://schemas.microsoft.com/office/drawing/2014/main" id="{A7D2F425-3020-431D-8E2D-5255516211C4}"/>
              </a:ext>
            </a:extLst>
          </p:cNvPr>
          <p:cNvCxnSpPr/>
          <p:nvPr/>
        </p:nvCxnSpPr>
        <p:spPr>
          <a:xfrm>
            <a:off x="9952382" y="2356902"/>
            <a:ext cx="1007165" cy="0"/>
          </a:xfrm>
          <a:prstGeom prst="line">
            <a:avLst/>
          </a:prstGeom>
          <a:ln w="38100">
            <a:solidFill>
              <a:srgbClr val="FF9933"/>
            </a:solidFill>
          </a:ln>
        </p:spPr>
        <p:style>
          <a:lnRef idx="1">
            <a:schemeClr val="accent1"/>
          </a:lnRef>
          <a:fillRef idx="0">
            <a:schemeClr val="accent1"/>
          </a:fillRef>
          <a:effectRef idx="0">
            <a:schemeClr val="accent1"/>
          </a:effectRef>
          <a:fontRef idx="minor">
            <a:schemeClr val="tx1"/>
          </a:fontRef>
        </p:style>
      </p:cxnSp>
      <p:cxnSp>
        <p:nvCxnSpPr>
          <p:cNvPr id="11" name="Đường nối Thẳng 15">
            <a:extLst>
              <a:ext uri="{FF2B5EF4-FFF2-40B4-BE49-F238E27FC236}">
                <a16:creationId xmlns:a16="http://schemas.microsoft.com/office/drawing/2014/main" id="{85ED18BE-BC19-4644-ABFF-248AFC100DEB}"/>
              </a:ext>
            </a:extLst>
          </p:cNvPr>
          <p:cNvCxnSpPr>
            <a:cxnSpLocks/>
          </p:cNvCxnSpPr>
          <p:nvPr/>
        </p:nvCxnSpPr>
        <p:spPr>
          <a:xfrm>
            <a:off x="9140615" y="4566219"/>
            <a:ext cx="921026" cy="0"/>
          </a:xfrm>
          <a:prstGeom prst="line">
            <a:avLst/>
          </a:prstGeom>
          <a:ln w="38100">
            <a:solidFill>
              <a:srgbClr val="FF9933"/>
            </a:solidFill>
          </a:ln>
        </p:spPr>
        <p:style>
          <a:lnRef idx="1">
            <a:schemeClr val="accent1"/>
          </a:lnRef>
          <a:fillRef idx="0">
            <a:schemeClr val="accent1"/>
          </a:fillRef>
          <a:effectRef idx="0">
            <a:schemeClr val="accent1"/>
          </a:effectRef>
          <a:fontRef idx="minor">
            <a:schemeClr val="tx1"/>
          </a:fontRef>
        </p:style>
      </p:cxnSp>
      <p:cxnSp>
        <p:nvCxnSpPr>
          <p:cNvPr id="12" name="Đường nối Thẳng 17">
            <a:extLst>
              <a:ext uri="{FF2B5EF4-FFF2-40B4-BE49-F238E27FC236}">
                <a16:creationId xmlns:a16="http://schemas.microsoft.com/office/drawing/2014/main" id="{033B4641-D88B-4A72-B2DD-B36A1D4EAC45}"/>
              </a:ext>
            </a:extLst>
          </p:cNvPr>
          <p:cNvCxnSpPr>
            <a:cxnSpLocks/>
          </p:cNvCxnSpPr>
          <p:nvPr/>
        </p:nvCxnSpPr>
        <p:spPr>
          <a:xfrm>
            <a:off x="3090757" y="4562552"/>
            <a:ext cx="1258957" cy="0"/>
          </a:xfrm>
          <a:prstGeom prst="line">
            <a:avLst/>
          </a:prstGeom>
          <a:ln w="38100">
            <a:solidFill>
              <a:srgbClr val="FF9933"/>
            </a:solidFill>
          </a:ln>
        </p:spPr>
        <p:style>
          <a:lnRef idx="1">
            <a:schemeClr val="accent1"/>
          </a:lnRef>
          <a:fillRef idx="0">
            <a:schemeClr val="accent1"/>
          </a:fillRef>
          <a:effectRef idx="0">
            <a:schemeClr val="accent1"/>
          </a:effectRef>
          <a:fontRef idx="minor">
            <a:schemeClr val="tx1"/>
          </a:fontRef>
        </p:style>
      </p:cxnSp>
      <p:cxnSp>
        <p:nvCxnSpPr>
          <p:cNvPr id="13" name="Đường nối Thẳng 19">
            <a:extLst>
              <a:ext uri="{FF2B5EF4-FFF2-40B4-BE49-F238E27FC236}">
                <a16:creationId xmlns:a16="http://schemas.microsoft.com/office/drawing/2014/main" id="{4B6EC64B-3C30-41C5-977A-9013CD29A756}"/>
              </a:ext>
            </a:extLst>
          </p:cNvPr>
          <p:cNvCxnSpPr>
            <a:cxnSpLocks/>
          </p:cNvCxnSpPr>
          <p:nvPr/>
        </p:nvCxnSpPr>
        <p:spPr>
          <a:xfrm>
            <a:off x="977486" y="5273518"/>
            <a:ext cx="907774" cy="0"/>
          </a:xfrm>
          <a:prstGeom prst="line">
            <a:avLst/>
          </a:prstGeom>
          <a:ln w="38100">
            <a:solidFill>
              <a:srgbClr val="FF9933"/>
            </a:solidFill>
          </a:ln>
        </p:spPr>
        <p:style>
          <a:lnRef idx="1">
            <a:schemeClr val="accent1"/>
          </a:lnRef>
          <a:fillRef idx="0">
            <a:schemeClr val="accent1"/>
          </a:fillRef>
          <a:effectRef idx="0">
            <a:schemeClr val="accent1"/>
          </a:effectRef>
          <a:fontRef idx="minor">
            <a:schemeClr val="tx1"/>
          </a:fontRef>
        </p:style>
      </p:cxnSp>
      <p:sp>
        <p:nvSpPr>
          <p:cNvPr id="14" name="Oval 6">
            <a:extLst>
              <a:ext uri="{FF2B5EF4-FFF2-40B4-BE49-F238E27FC236}">
                <a16:creationId xmlns:a16="http://schemas.microsoft.com/office/drawing/2014/main" id="{41E32CBC-A5F2-40E8-9D83-15E9248C7C8D}"/>
              </a:ext>
            </a:extLst>
          </p:cNvPr>
          <p:cNvSpPr/>
          <p:nvPr/>
        </p:nvSpPr>
        <p:spPr>
          <a:xfrm>
            <a:off x="1047130" y="811484"/>
            <a:ext cx="424069" cy="432355"/>
          </a:xfrm>
          <a:prstGeom prst="ellipse">
            <a:avLst/>
          </a:prstGeom>
          <a:solidFill>
            <a:srgbClr val="FC997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rgbClr val="FFFF00"/>
                </a:solidFill>
                <a:latin typeface="Arial-SGK-TV" pitchFamily="2" charset="0"/>
                <a:cs typeface="Arial-SGK-TV" pitchFamily="2" charset="0"/>
              </a:rPr>
              <a:t>1</a:t>
            </a:r>
          </a:p>
        </p:txBody>
      </p:sp>
      <p:sp>
        <p:nvSpPr>
          <p:cNvPr id="15" name="Oval 6">
            <a:extLst>
              <a:ext uri="{FF2B5EF4-FFF2-40B4-BE49-F238E27FC236}">
                <a16:creationId xmlns:a16="http://schemas.microsoft.com/office/drawing/2014/main" id="{04917D96-8C3B-4ECD-B09E-D022504F648F}"/>
              </a:ext>
            </a:extLst>
          </p:cNvPr>
          <p:cNvSpPr/>
          <p:nvPr/>
        </p:nvSpPr>
        <p:spPr>
          <a:xfrm>
            <a:off x="7103165" y="847288"/>
            <a:ext cx="424069" cy="414459"/>
          </a:xfrm>
          <a:prstGeom prst="ellipse">
            <a:avLst/>
          </a:prstGeom>
          <a:solidFill>
            <a:srgbClr val="FC997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rgbClr val="FFFF00"/>
                </a:solidFill>
                <a:latin typeface="Arial-SGK-TV" pitchFamily="2" charset="0"/>
                <a:cs typeface="Arial-SGK-TV" pitchFamily="2" charset="0"/>
              </a:rPr>
              <a:t>2</a:t>
            </a:r>
          </a:p>
        </p:txBody>
      </p:sp>
      <p:sp>
        <p:nvSpPr>
          <p:cNvPr id="16" name="Oval 6">
            <a:extLst>
              <a:ext uri="{FF2B5EF4-FFF2-40B4-BE49-F238E27FC236}">
                <a16:creationId xmlns:a16="http://schemas.microsoft.com/office/drawing/2014/main" id="{E0D1A96D-3847-4DFF-BFE0-FDC373C1357C}"/>
              </a:ext>
            </a:extLst>
          </p:cNvPr>
          <p:cNvSpPr/>
          <p:nvPr/>
        </p:nvSpPr>
        <p:spPr>
          <a:xfrm>
            <a:off x="4349714" y="1639216"/>
            <a:ext cx="435334" cy="414459"/>
          </a:xfrm>
          <a:prstGeom prst="ellipse">
            <a:avLst/>
          </a:prstGeom>
          <a:solidFill>
            <a:srgbClr val="FC997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rgbClr val="FFFF00"/>
                </a:solidFill>
                <a:latin typeface="Arial-SGK-TV" pitchFamily="2" charset="0"/>
                <a:cs typeface="Arial-SGK-TV" pitchFamily="2" charset="0"/>
              </a:rPr>
              <a:t>3</a:t>
            </a:r>
          </a:p>
        </p:txBody>
      </p:sp>
      <p:sp>
        <p:nvSpPr>
          <p:cNvPr id="17" name="Oval 6">
            <a:extLst>
              <a:ext uri="{FF2B5EF4-FFF2-40B4-BE49-F238E27FC236}">
                <a16:creationId xmlns:a16="http://schemas.microsoft.com/office/drawing/2014/main" id="{BCD1542C-473C-486A-9A96-AD5AD4898468}"/>
              </a:ext>
            </a:extLst>
          </p:cNvPr>
          <p:cNvSpPr/>
          <p:nvPr/>
        </p:nvSpPr>
        <p:spPr>
          <a:xfrm>
            <a:off x="435102" y="2466610"/>
            <a:ext cx="435334" cy="414459"/>
          </a:xfrm>
          <a:prstGeom prst="ellipse">
            <a:avLst/>
          </a:prstGeom>
          <a:solidFill>
            <a:srgbClr val="FC997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rgbClr val="FFFF00"/>
                </a:solidFill>
                <a:latin typeface="Arial-SGK-TV" pitchFamily="2" charset="0"/>
                <a:cs typeface="Arial-SGK-TV" pitchFamily="2" charset="0"/>
              </a:rPr>
              <a:t>4</a:t>
            </a:r>
          </a:p>
        </p:txBody>
      </p:sp>
      <p:sp>
        <p:nvSpPr>
          <p:cNvPr id="18" name="Oval 17">
            <a:extLst>
              <a:ext uri="{FF2B5EF4-FFF2-40B4-BE49-F238E27FC236}">
                <a16:creationId xmlns:a16="http://schemas.microsoft.com/office/drawing/2014/main" id="{700257AE-2474-4771-A446-0A33087D838F}"/>
              </a:ext>
            </a:extLst>
          </p:cNvPr>
          <p:cNvSpPr/>
          <p:nvPr/>
        </p:nvSpPr>
        <p:spPr>
          <a:xfrm>
            <a:off x="8006301" y="2358594"/>
            <a:ext cx="435334" cy="447430"/>
          </a:xfrm>
          <a:prstGeom prst="ellipse">
            <a:avLst/>
          </a:prstGeom>
          <a:solidFill>
            <a:srgbClr val="FC997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rgbClr val="FFFF00"/>
                </a:solidFill>
                <a:latin typeface="Arial-SGK-TV" pitchFamily="2" charset="0"/>
                <a:cs typeface="Arial-SGK-TV" pitchFamily="2" charset="0"/>
              </a:rPr>
              <a:t>5</a:t>
            </a:r>
          </a:p>
        </p:txBody>
      </p:sp>
      <p:sp>
        <p:nvSpPr>
          <p:cNvPr id="19" name="Oval 6">
            <a:extLst>
              <a:ext uri="{FF2B5EF4-FFF2-40B4-BE49-F238E27FC236}">
                <a16:creationId xmlns:a16="http://schemas.microsoft.com/office/drawing/2014/main" id="{52AF05C0-ED48-4A47-AB64-5FC52A6E328C}"/>
              </a:ext>
            </a:extLst>
          </p:cNvPr>
          <p:cNvSpPr/>
          <p:nvPr/>
        </p:nvSpPr>
        <p:spPr>
          <a:xfrm>
            <a:off x="6268292" y="3051542"/>
            <a:ext cx="435334" cy="447430"/>
          </a:xfrm>
          <a:prstGeom prst="ellipse">
            <a:avLst/>
          </a:prstGeom>
          <a:solidFill>
            <a:srgbClr val="FC997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rgbClr val="FFFF00"/>
                </a:solidFill>
                <a:latin typeface="Arial-SGK-TV" pitchFamily="2" charset="0"/>
                <a:cs typeface="Arial-SGK-TV" pitchFamily="2" charset="0"/>
              </a:rPr>
              <a:t>6</a:t>
            </a:r>
          </a:p>
        </p:txBody>
      </p:sp>
      <p:sp>
        <p:nvSpPr>
          <p:cNvPr id="20" name="Oval 6">
            <a:extLst>
              <a:ext uri="{FF2B5EF4-FFF2-40B4-BE49-F238E27FC236}">
                <a16:creationId xmlns:a16="http://schemas.microsoft.com/office/drawing/2014/main" id="{773851B6-0651-47E3-B112-6D4A6C47877F}"/>
              </a:ext>
            </a:extLst>
          </p:cNvPr>
          <p:cNvSpPr/>
          <p:nvPr/>
        </p:nvSpPr>
        <p:spPr>
          <a:xfrm>
            <a:off x="435102" y="3767723"/>
            <a:ext cx="435334" cy="447430"/>
          </a:xfrm>
          <a:prstGeom prst="ellipse">
            <a:avLst/>
          </a:prstGeom>
          <a:solidFill>
            <a:srgbClr val="FC997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rgbClr val="FFFF00"/>
                </a:solidFill>
                <a:latin typeface="Arial-SGK-TV" pitchFamily="2" charset="0"/>
                <a:cs typeface="Arial-SGK-TV" pitchFamily="2" charset="0"/>
              </a:rPr>
              <a:t>7</a:t>
            </a:r>
          </a:p>
        </p:txBody>
      </p:sp>
      <p:sp>
        <p:nvSpPr>
          <p:cNvPr id="21" name="Oval 6">
            <a:extLst>
              <a:ext uri="{FF2B5EF4-FFF2-40B4-BE49-F238E27FC236}">
                <a16:creationId xmlns:a16="http://schemas.microsoft.com/office/drawing/2014/main" id="{204CEDF0-671C-4BC5-BA89-0991128CA96E}"/>
              </a:ext>
            </a:extLst>
          </p:cNvPr>
          <p:cNvSpPr/>
          <p:nvPr/>
        </p:nvSpPr>
        <p:spPr>
          <a:xfrm>
            <a:off x="6485959" y="3809141"/>
            <a:ext cx="435334" cy="447430"/>
          </a:xfrm>
          <a:prstGeom prst="ellipse">
            <a:avLst/>
          </a:prstGeom>
          <a:solidFill>
            <a:srgbClr val="FC997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rgbClr val="FFFF00"/>
                </a:solidFill>
                <a:latin typeface="Arial-SGK-TV" pitchFamily="2" charset="0"/>
                <a:cs typeface="Arial-SGK-TV" pitchFamily="2" charset="0"/>
              </a:rPr>
              <a:t>8</a:t>
            </a:r>
          </a:p>
        </p:txBody>
      </p:sp>
      <p:cxnSp>
        <p:nvCxnSpPr>
          <p:cNvPr id="22" name="Đường nối Thẳng 15">
            <a:extLst>
              <a:ext uri="{FF2B5EF4-FFF2-40B4-BE49-F238E27FC236}">
                <a16:creationId xmlns:a16="http://schemas.microsoft.com/office/drawing/2014/main" id="{85ED18BE-BC19-4644-ABFF-248AFC100DEB}"/>
              </a:ext>
            </a:extLst>
          </p:cNvPr>
          <p:cNvCxnSpPr>
            <a:cxnSpLocks/>
          </p:cNvCxnSpPr>
          <p:nvPr/>
        </p:nvCxnSpPr>
        <p:spPr>
          <a:xfrm>
            <a:off x="10157507" y="3140342"/>
            <a:ext cx="921026" cy="0"/>
          </a:xfrm>
          <a:prstGeom prst="line">
            <a:avLst/>
          </a:prstGeom>
          <a:ln w="38100">
            <a:solidFill>
              <a:srgbClr val="FF993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76127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par>
                                <p:cTn id="14" presetID="10" presetClass="entr" presetSubtype="0"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10"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childTnLst>
                                </p:cTn>
                              </p:par>
                              <p:par>
                                <p:cTn id="26" presetID="10" presetClass="entr" presetSubtype="0" fill="hold" nodeType="with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childTnLst>
                                </p:cTn>
                              </p:par>
                              <p:par>
                                <p:cTn id="29" presetID="10" presetClass="entr" presetSubtype="0" fill="hold" nodeType="with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par>
                                <p:cTn id="32" presetID="10" presetClass="entr" presetSubtype="0" fill="hold"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par>
                                <p:cTn id="35" presetID="10" presetClass="entr" presetSubtype="0" fill="hold" nodeType="with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10" presetClass="entr" presetSubtype="0" fill="hold" nodeType="with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fade">
                                      <p:cBhvr>
                                        <p:cTn id="40" dur="500"/>
                                        <p:tgtEl>
                                          <p:spTgt spid="22"/>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barn(inVertical)">
                                      <p:cBhvr>
                                        <p:cTn id="45" dur="500"/>
                                        <p:tgtEl>
                                          <p:spTgt spid="14"/>
                                        </p:tgtEl>
                                      </p:cBhvr>
                                    </p:animEffect>
                                  </p:childTnLst>
                                </p:cTn>
                              </p:par>
                              <p:par>
                                <p:cTn id="46" presetID="16" presetClass="entr" presetSubtype="21"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barn(inVertical)">
                                      <p:cBhvr>
                                        <p:cTn id="48" dur="500"/>
                                        <p:tgtEl>
                                          <p:spTgt spid="15"/>
                                        </p:tgtEl>
                                      </p:cBhvr>
                                    </p:animEffect>
                                  </p:childTnLst>
                                </p:cTn>
                              </p:par>
                              <p:par>
                                <p:cTn id="49" presetID="16" presetClass="entr" presetSubtype="21" fill="hold" grpId="0" nodeType="with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barn(inVertical)">
                                      <p:cBhvr>
                                        <p:cTn id="51" dur="500"/>
                                        <p:tgtEl>
                                          <p:spTgt spid="16"/>
                                        </p:tgtEl>
                                      </p:cBhvr>
                                    </p:animEffect>
                                  </p:childTnLst>
                                </p:cTn>
                              </p:par>
                              <p:par>
                                <p:cTn id="52" presetID="16" presetClass="entr" presetSubtype="21" fill="hold" grpId="0" nodeType="with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barn(inVertical)">
                                      <p:cBhvr>
                                        <p:cTn id="54" dur="500"/>
                                        <p:tgtEl>
                                          <p:spTgt spid="17"/>
                                        </p:tgtEl>
                                      </p:cBhvr>
                                    </p:animEffect>
                                  </p:childTnLst>
                                </p:cTn>
                              </p:par>
                              <p:par>
                                <p:cTn id="55" presetID="16" presetClass="entr" presetSubtype="21" fill="hold" grpId="0" nodeType="with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barn(inVertical)">
                                      <p:cBhvr>
                                        <p:cTn id="57" dur="500"/>
                                        <p:tgtEl>
                                          <p:spTgt spid="18"/>
                                        </p:tgtEl>
                                      </p:cBhvr>
                                    </p:animEffect>
                                  </p:childTnLst>
                                </p:cTn>
                              </p:par>
                              <p:par>
                                <p:cTn id="58" presetID="16" presetClass="entr" presetSubtype="21" fill="hold" grpId="0" nodeType="withEffect">
                                  <p:stCondLst>
                                    <p:cond delay="0"/>
                                  </p:stCondLst>
                                  <p:childTnLst>
                                    <p:set>
                                      <p:cBhvr>
                                        <p:cTn id="59" dur="1" fill="hold">
                                          <p:stCondLst>
                                            <p:cond delay="0"/>
                                          </p:stCondLst>
                                        </p:cTn>
                                        <p:tgtEl>
                                          <p:spTgt spid="19"/>
                                        </p:tgtEl>
                                        <p:attrNameLst>
                                          <p:attrName>style.visibility</p:attrName>
                                        </p:attrNameLst>
                                      </p:cBhvr>
                                      <p:to>
                                        <p:strVal val="visible"/>
                                      </p:to>
                                    </p:set>
                                    <p:animEffect transition="in" filter="barn(inVertical)">
                                      <p:cBhvr>
                                        <p:cTn id="60" dur="500"/>
                                        <p:tgtEl>
                                          <p:spTgt spid="19"/>
                                        </p:tgtEl>
                                      </p:cBhvr>
                                    </p:animEffect>
                                  </p:childTnLst>
                                </p:cTn>
                              </p:par>
                              <p:par>
                                <p:cTn id="61" presetID="16" presetClass="entr" presetSubtype="21" fill="hold" grpId="0" nodeType="with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barn(inVertical)">
                                      <p:cBhvr>
                                        <p:cTn id="63" dur="500"/>
                                        <p:tgtEl>
                                          <p:spTgt spid="20"/>
                                        </p:tgtEl>
                                      </p:cBhvr>
                                    </p:animEffect>
                                  </p:childTnLst>
                                </p:cTn>
                              </p:par>
                              <p:par>
                                <p:cTn id="64" presetID="16" presetClass="entr" presetSubtype="21" fill="hold" grpId="0" nodeType="with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barn(inVertical)">
                                      <p:cBhvr>
                                        <p:cTn id="6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4" grpId="0" animBg="1"/>
      <p:bldP spid="15" grpId="0" animBg="1"/>
      <p:bldP spid="16" grpId="0" animBg="1"/>
      <p:bldP spid="17" grpId="0" animBg="1"/>
      <p:bldP spid="18" grpId="0" animBg="1"/>
      <p:bldP spid="19" grpId="0" animBg="1"/>
      <p:bldP spid="20" grpId="0" animBg="1"/>
      <p:bldP spid="21"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38"/>
        <p:cNvGrpSpPr/>
        <p:nvPr/>
      </p:nvGrpSpPr>
      <p:grpSpPr>
        <a:xfrm>
          <a:off x="0" y="0"/>
          <a:ext cx="0" cy="0"/>
          <a:chOff x="0" y="0"/>
          <a:chExt cx="0" cy="0"/>
        </a:xfrm>
      </p:grpSpPr>
      <p:sp>
        <p:nvSpPr>
          <p:cNvPr id="239" name="Google Shape;239;p14"/>
          <p:cNvSpPr txBox="1"/>
          <p:nvPr/>
        </p:nvSpPr>
        <p:spPr>
          <a:xfrm>
            <a:off x="5754994" y="2408238"/>
            <a:ext cx="6513206" cy="1325563"/>
          </a:xfrm>
          <a:prstGeom prst="rect">
            <a:avLst/>
          </a:prstGeom>
          <a:noFill/>
          <a:ln>
            <a:noFill/>
          </a:ln>
        </p:spPr>
        <p:txBody>
          <a:bodyPr spcFirstLastPara="1" wrap="square" lIns="91425" tIns="45700" rIns="91425" bIns="45700" anchor="ctr" anchorCtr="0">
            <a:noAutofit/>
          </a:bodyPr>
          <a:lstStyle/>
          <a:p>
            <a:pPr algn="ctr" defTabSz="914400">
              <a:buClr>
                <a:srgbClr val="0070C0"/>
              </a:buClr>
              <a:buSzPts val="9600"/>
            </a:pPr>
            <a:r>
              <a:rPr lang="en-US" sz="9600" b="1" kern="0" dirty="0" err="1">
                <a:solidFill>
                  <a:srgbClr val="0070C0"/>
                </a:solidFill>
                <a:latin typeface="Arial-SGK-TV" pitchFamily="2" charset="0"/>
                <a:cs typeface="Arial-SGK-TV" pitchFamily="2" charset="0"/>
                <a:sym typeface="Arial"/>
              </a:rPr>
              <a:t>Thư</a:t>
            </a:r>
            <a:r>
              <a:rPr lang="en-US" sz="9600" b="1" kern="0" dirty="0">
                <a:solidFill>
                  <a:srgbClr val="0070C0"/>
                </a:solidFill>
                <a:latin typeface="Arial-SGK-TV" pitchFamily="2" charset="0"/>
                <a:cs typeface="Arial-SGK-TV" pitchFamily="2" charset="0"/>
                <a:sym typeface="Arial"/>
              </a:rPr>
              <a:t> </a:t>
            </a:r>
            <a:r>
              <a:rPr lang="en-US" sz="9600" b="1" kern="0" dirty="0" err="1">
                <a:solidFill>
                  <a:srgbClr val="0070C0"/>
                </a:solidFill>
                <a:latin typeface="Arial-SGK-TV" pitchFamily="2" charset="0"/>
                <a:cs typeface="Arial-SGK-TV" pitchFamily="2" charset="0"/>
                <a:sym typeface="Arial"/>
              </a:rPr>
              <a:t>giãn</a:t>
            </a:r>
            <a:r>
              <a:rPr lang="en-US" sz="9600" b="1" kern="0" dirty="0">
                <a:solidFill>
                  <a:srgbClr val="0070C0"/>
                </a:solidFill>
                <a:latin typeface="Arial-SGK-TV" pitchFamily="2" charset="0"/>
                <a:cs typeface="Arial-SGK-TV" pitchFamily="2" charset="0"/>
                <a:sym typeface="Arial"/>
              </a:rPr>
              <a:t> </a:t>
            </a:r>
            <a:r>
              <a:rPr lang="en-US" sz="9600" b="1" kern="0" dirty="0" err="1">
                <a:solidFill>
                  <a:srgbClr val="0070C0"/>
                </a:solidFill>
                <a:latin typeface="Arial-SGK-TV" pitchFamily="2" charset="0"/>
                <a:cs typeface="Arial-SGK-TV" pitchFamily="2" charset="0"/>
                <a:sym typeface="Arial"/>
              </a:rPr>
              <a:t>nào</a:t>
            </a:r>
            <a:r>
              <a:rPr lang="en-US" sz="9600" b="1" kern="0" dirty="0">
                <a:solidFill>
                  <a:srgbClr val="0070C0"/>
                </a:solidFill>
                <a:latin typeface="Arial-SGK-TV" pitchFamily="2" charset="0"/>
                <a:cs typeface="Arial-SGK-TV" pitchFamily="2" charset="0"/>
                <a:sym typeface="Arial"/>
              </a:rPr>
              <a:t>!</a:t>
            </a:r>
            <a:endParaRPr sz="9600" b="1" kern="0" dirty="0">
              <a:solidFill>
                <a:srgbClr val="0070C0"/>
              </a:solidFill>
              <a:latin typeface="Arial-SGK-TV" pitchFamily="2" charset="0"/>
              <a:cs typeface="Arial-SGK-TV" pitchFamily="2" charset="0"/>
              <a:sym typeface="Arial"/>
            </a:endParaRPr>
          </a:p>
        </p:txBody>
      </p:sp>
    </p:spTree>
    <p:extLst>
      <p:ext uri="{BB962C8B-B14F-4D97-AF65-F5344CB8AC3E}">
        <p14:creationId xmlns:p14="http://schemas.microsoft.com/office/powerpoint/2010/main" val="18818288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HS lớp 1">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209007" y="117565"/>
            <a:ext cx="11795760" cy="6635931"/>
          </a:xfrm>
          <a:prstGeom prst="rect">
            <a:avLst/>
          </a:prstGeom>
        </p:spPr>
      </p:pic>
    </p:spTree>
    <p:extLst>
      <p:ext uri="{BB962C8B-B14F-4D97-AF65-F5344CB8AC3E}">
        <p14:creationId xmlns:p14="http://schemas.microsoft.com/office/powerpoint/2010/main" val="12250208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4913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extLst mod="1"/>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0" name="Picture 1">
            <a:extLst>
              <a:ext uri="{FF2B5EF4-FFF2-40B4-BE49-F238E27FC236}">
                <a16:creationId xmlns:a16="http://schemas.microsoft.com/office/drawing/2014/main" id="{4B46DF8A-1CAE-41AB-AF0D-9BE955DFAED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7800"/>
            <a:ext cx="12184062" cy="650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1" name="AutoShape 10">
            <a:extLst>
              <a:ext uri="{FF2B5EF4-FFF2-40B4-BE49-F238E27FC236}">
                <a16:creationId xmlns:a16="http://schemas.microsoft.com/office/drawing/2014/main" id="{45B27D8A-34FE-448F-A4AD-7A2AE8BEB49A}"/>
              </a:ext>
            </a:extLst>
          </p:cNvPr>
          <p:cNvSpPr>
            <a:spLocks noChangeArrowheads="1"/>
          </p:cNvSpPr>
          <p:nvPr/>
        </p:nvSpPr>
        <p:spPr bwMode="auto">
          <a:xfrm>
            <a:off x="2895600" y="2036763"/>
            <a:ext cx="6416675" cy="2306637"/>
          </a:xfrm>
          <a:prstGeom prst="horizontalScroll">
            <a:avLst>
              <a:gd name="adj" fmla="val 12500"/>
            </a:avLst>
          </a:prstGeom>
          <a:solidFill>
            <a:srgbClr val="D7E927"/>
          </a:solidFill>
          <a:ln w="9525">
            <a:solidFill>
              <a:srgbClr val="0000FF"/>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endParaRPr lang="vi-VN" altLang="en-US" sz="3600">
              <a:solidFill>
                <a:schemeClr val="folHlink"/>
              </a:solidFill>
            </a:endParaRPr>
          </a:p>
        </p:txBody>
      </p:sp>
      <p:sp>
        <p:nvSpPr>
          <p:cNvPr id="32772" name="Text Box 11">
            <a:extLst>
              <a:ext uri="{FF2B5EF4-FFF2-40B4-BE49-F238E27FC236}">
                <a16:creationId xmlns:a16="http://schemas.microsoft.com/office/drawing/2014/main" id="{243B69F1-7102-4478-B308-223FBA0A17A2}"/>
              </a:ext>
            </a:extLst>
          </p:cNvPr>
          <p:cNvSpPr txBox="1">
            <a:spLocks noChangeArrowheads="1"/>
          </p:cNvSpPr>
          <p:nvPr/>
        </p:nvSpPr>
        <p:spPr bwMode="auto">
          <a:xfrm>
            <a:off x="3276600" y="2438400"/>
            <a:ext cx="58674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7200" b="1">
                <a:solidFill>
                  <a:srgbClr val="009900"/>
                </a:solidFill>
                <a:latin typeface="Times New Roman" panose="02020603050405020304" pitchFamily="18" charset="0"/>
                <a:cs typeface="Times New Roman" panose="02020603050405020304" pitchFamily="18" charset="0"/>
              </a:rPr>
              <a:t>Viết bảng</a:t>
            </a:r>
            <a:r>
              <a:rPr lang="vi-VN" altLang="en-US" sz="7200" b="1">
                <a:solidFill>
                  <a:srgbClr val="009900"/>
                </a:solidFill>
                <a:latin typeface="Times New Roman" panose="02020603050405020304" pitchFamily="18" charset="0"/>
                <a:cs typeface="Times New Roman" panose="02020603050405020304" pitchFamily="18" charset="0"/>
              </a:rPr>
              <a:t> con</a:t>
            </a:r>
            <a:endParaRPr lang="en-US" altLang="en-US" sz="7200" b="1">
              <a:solidFill>
                <a:srgbClr val="009900"/>
              </a:solidFill>
              <a:latin typeface="Times New Roman" panose="02020603050405020304" pitchFamily="18" charset="0"/>
              <a:cs typeface="Times New Roman" panose="02020603050405020304" pitchFamily="18" charset="0"/>
            </a:endParaRPr>
          </a:p>
        </p:txBody>
      </p:sp>
    </p:spTree>
  </p:cSld>
  <p:clrMapOvr>
    <a:masterClrMapping/>
  </p:clrMapOvr>
  <p:transition spd="slow"/>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Hình ảnh 2">
            <a:extLst>
              <a:ext uri="{FF2B5EF4-FFF2-40B4-BE49-F238E27FC236}">
                <a16:creationId xmlns:a16="http://schemas.microsoft.com/office/drawing/2014/main" id="{6E97D967-378D-48BC-9602-838850D4D21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
            <a:ext cx="12192000" cy="7156174"/>
          </a:xfrm>
          <a:prstGeom prst="rect">
            <a:avLst/>
          </a:prstGeom>
        </p:spPr>
      </p:pic>
      <p:pic>
        <p:nvPicPr>
          <p:cNvPr id="5" name="Hình ảnh 4">
            <a:extLst>
              <a:ext uri="{FF2B5EF4-FFF2-40B4-BE49-F238E27FC236}">
                <a16:creationId xmlns:a16="http://schemas.microsoft.com/office/drawing/2014/main" id="{E5C322AC-B48B-4698-BEAC-34FDC6002C5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2555" y="2080072"/>
            <a:ext cx="11806889" cy="2134120"/>
          </a:xfrm>
          <a:prstGeom prst="rect">
            <a:avLst/>
          </a:prstGeom>
        </p:spPr>
      </p:pic>
    </p:spTree>
    <p:extLst>
      <p:ext uri="{BB962C8B-B14F-4D97-AF65-F5344CB8AC3E}">
        <p14:creationId xmlns:p14="http://schemas.microsoft.com/office/powerpoint/2010/main" val="2351746201"/>
      </p:ext>
    </p:extLst>
  </p:cSld>
  <p:clrMapOvr>
    <a:masterClrMapping/>
  </p:clrMapOvr>
  <p:transition spd="slow">
    <p:fade/>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DADDFC"/>
          </a:solidFill>
          <a:ln>
            <a:solidFill>
              <a:srgbClr val="A5B59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709378" y="130778"/>
            <a:ext cx="6773243" cy="6596444"/>
          </a:xfrm>
          <a:prstGeom prst="rect">
            <a:avLst/>
          </a:prstGeom>
        </p:spPr>
      </p:pic>
    </p:spTree>
    <p:extLst>
      <p:ext uri="{BB962C8B-B14F-4D97-AF65-F5344CB8AC3E}">
        <p14:creationId xmlns:p14="http://schemas.microsoft.com/office/powerpoint/2010/main" val="42060510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12192000" cy="6858000"/>
          </a:xfrm>
          <a:prstGeom prst="rect">
            <a:avLst/>
          </a:prstGeom>
          <a:solidFill>
            <a:srgbClr val="DADDFC"/>
          </a:solidFill>
          <a:ln>
            <a:solidFill>
              <a:srgbClr val="A5B59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64024" y="0"/>
            <a:ext cx="11409528" cy="6477427"/>
          </a:xfrm>
          <a:prstGeom prst="rect">
            <a:avLst/>
          </a:prstGeom>
        </p:spPr>
      </p:pic>
      <p:sp>
        <p:nvSpPr>
          <p:cNvPr id="3" name="TextBox 2"/>
          <p:cNvSpPr txBox="1"/>
          <p:nvPr/>
        </p:nvSpPr>
        <p:spPr>
          <a:xfrm>
            <a:off x="5076967" y="1119116"/>
            <a:ext cx="184731" cy="369332"/>
          </a:xfrm>
          <a:prstGeom prst="rect">
            <a:avLst/>
          </a:prstGeom>
          <a:noFill/>
        </p:spPr>
        <p:txBody>
          <a:bodyPr wrap="none" rtlCol="0">
            <a:spAutoFit/>
          </a:bodyPr>
          <a:lstStyle/>
          <a:p>
            <a:endParaRPr lang="en-US" dirty="0"/>
          </a:p>
        </p:txBody>
      </p:sp>
      <p:sp>
        <p:nvSpPr>
          <p:cNvPr id="4" name="Rectangle 3"/>
          <p:cNvSpPr/>
          <p:nvPr/>
        </p:nvSpPr>
        <p:spPr>
          <a:xfrm>
            <a:off x="3707330" y="703618"/>
            <a:ext cx="6022803" cy="1569660"/>
          </a:xfrm>
          <a:prstGeom prst="rect">
            <a:avLst/>
          </a:prstGeom>
          <a:solidFill>
            <a:schemeClr val="bg1"/>
          </a:solidFill>
        </p:spPr>
        <p:txBody>
          <a:bodyPr wrap="none" lIns="91440" tIns="45720" rIns="91440" bIns="45720">
            <a:spAutoFit/>
            <a:scene3d>
              <a:camera prst="perspectiveLeft"/>
              <a:lightRig rig="threePt" dir="t"/>
            </a:scene3d>
          </a:bodyPr>
          <a:lstStyle/>
          <a:p>
            <a:pPr algn="ctr"/>
            <a:r>
              <a:rPr lang="en-US" sz="9600" b="1" cap="none" spc="0" dirty="0">
                <a:ln w="12700">
                  <a:solidFill>
                    <a:schemeClr val="accent1"/>
                  </a:solidFill>
                  <a:prstDash val="solid"/>
                </a:ln>
                <a:solidFill>
                  <a:srgbClr val="FF0000"/>
                </a:solidFill>
                <a:effectLst>
                  <a:outerShdw dist="38100" dir="2640000" algn="bl" rotWithShape="0">
                    <a:schemeClr val="accent1"/>
                  </a:outerShdw>
                </a:effectLst>
              </a:rPr>
              <a:t>KỂ CHUYỆN</a:t>
            </a:r>
          </a:p>
        </p:txBody>
      </p:sp>
    </p:spTree>
    <p:extLst>
      <p:ext uri="{BB962C8B-B14F-4D97-AF65-F5344CB8AC3E}">
        <p14:creationId xmlns:p14="http://schemas.microsoft.com/office/powerpoint/2010/main" val="67523407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grpId="0" nodeType="withEffect">
                                  <p:stCondLst>
                                    <p:cond delay="0"/>
                                  </p:stCondLst>
                                  <p:childTnLst>
                                    <p:animScale>
                                      <p:cBhvr>
                                        <p:cTn id="6" dur="2000" fill="hold"/>
                                        <p:tgtEl>
                                          <p:spTgt spid="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0" y="0"/>
            <a:ext cx="12192000" cy="6858000"/>
          </a:xfrm>
          <a:prstGeom prst="rect">
            <a:avLst/>
          </a:prstGeom>
          <a:solidFill>
            <a:srgbClr val="DADDFC"/>
          </a:solidFill>
          <a:ln>
            <a:solidFill>
              <a:srgbClr val="A5B59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ounded Rectangle 1"/>
          <p:cNvSpPr/>
          <p:nvPr/>
        </p:nvSpPr>
        <p:spPr>
          <a:xfrm>
            <a:off x="1685925" y="957262"/>
            <a:ext cx="9315450" cy="5572125"/>
          </a:xfrm>
          <a:prstGeom prst="roundRect">
            <a:avLst>
              <a:gd name="adj" fmla="val 6923"/>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a:p>
        </p:txBody>
      </p:sp>
      <p:sp>
        <p:nvSpPr>
          <p:cNvPr id="3" name="Rectangle 2"/>
          <p:cNvSpPr/>
          <p:nvPr/>
        </p:nvSpPr>
        <p:spPr>
          <a:xfrm>
            <a:off x="2150269" y="1350168"/>
            <a:ext cx="8386762" cy="478631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a:p>
        </p:txBody>
      </p:sp>
      <p:grpSp>
        <p:nvGrpSpPr>
          <p:cNvPr id="14" name="Group 13"/>
          <p:cNvGrpSpPr/>
          <p:nvPr/>
        </p:nvGrpSpPr>
        <p:grpSpPr>
          <a:xfrm>
            <a:off x="1422400" y="2164036"/>
            <a:ext cx="1297186" cy="423081"/>
            <a:chOff x="1422400" y="2164036"/>
            <a:chExt cx="1297186" cy="423081"/>
          </a:xfrm>
        </p:grpSpPr>
        <p:sp>
          <p:nvSpPr>
            <p:cNvPr id="4" name="Oval 3"/>
            <p:cNvSpPr/>
            <p:nvPr/>
          </p:nvSpPr>
          <p:spPr>
            <a:xfrm>
              <a:off x="2296505" y="2164036"/>
              <a:ext cx="423081" cy="423081"/>
            </a:xfrm>
            <a:prstGeom prst="ellipse">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ounded Rectangle 5"/>
            <p:cNvSpPr/>
            <p:nvPr/>
          </p:nvSpPr>
          <p:spPr>
            <a:xfrm>
              <a:off x="1422400" y="2283724"/>
              <a:ext cx="917647" cy="77338"/>
            </a:xfrm>
            <a:prstGeom prst="roundRect">
              <a:avLst/>
            </a:prstGeom>
            <a:solidFill>
              <a:schemeClr val="accent2">
                <a:lumMod val="75000"/>
                <a:alpha val="33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ed Rectangle 6"/>
            <p:cNvSpPr/>
            <p:nvPr/>
          </p:nvSpPr>
          <p:spPr>
            <a:xfrm>
              <a:off x="1422400" y="2431247"/>
              <a:ext cx="917647" cy="77338"/>
            </a:xfrm>
            <a:prstGeom prst="roundRect">
              <a:avLst/>
            </a:prstGeom>
            <a:solidFill>
              <a:schemeClr val="accent2">
                <a:lumMod val="75000"/>
                <a:alpha val="33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p:cNvGrpSpPr/>
          <p:nvPr/>
        </p:nvGrpSpPr>
        <p:grpSpPr>
          <a:xfrm>
            <a:off x="1422399" y="3540388"/>
            <a:ext cx="1297187" cy="1575226"/>
            <a:chOff x="1422399" y="3540388"/>
            <a:chExt cx="1297187" cy="1575226"/>
          </a:xfrm>
        </p:grpSpPr>
        <p:sp>
          <p:nvSpPr>
            <p:cNvPr id="9" name="Oval 8"/>
            <p:cNvSpPr/>
            <p:nvPr/>
          </p:nvSpPr>
          <p:spPr>
            <a:xfrm>
              <a:off x="2296505" y="4692533"/>
              <a:ext cx="423081" cy="423081"/>
            </a:xfrm>
            <a:prstGeom prst="ellipse">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p:cNvGrpSpPr/>
            <p:nvPr/>
          </p:nvGrpSpPr>
          <p:grpSpPr>
            <a:xfrm>
              <a:off x="1422399" y="3540388"/>
              <a:ext cx="1297187" cy="423081"/>
              <a:chOff x="1422399" y="3540388"/>
              <a:chExt cx="1297187" cy="423081"/>
            </a:xfrm>
          </p:grpSpPr>
          <p:sp>
            <p:nvSpPr>
              <p:cNvPr id="8" name="Oval 7"/>
              <p:cNvSpPr/>
              <p:nvPr/>
            </p:nvSpPr>
            <p:spPr>
              <a:xfrm>
                <a:off x="2296505" y="3540388"/>
                <a:ext cx="423081" cy="423081"/>
              </a:xfrm>
              <a:prstGeom prst="ellipse">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ounded Rectangle 9"/>
              <p:cNvSpPr/>
              <p:nvPr/>
            </p:nvSpPr>
            <p:spPr>
              <a:xfrm>
                <a:off x="1422399" y="3671667"/>
                <a:ext cx="917647" cy="77338"/>
              </a:xfrm>
              <a:prstGeom prst="roundRect">
                <a:avLst/>
              </a:prstGeom>
              <a:solidFill>
                <a:schemeClr val="accent2">
                  <a:lumMod val="75000"/>
                  <a:alpha val="33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ounded Rectangle 10"/>
              <p:cNvSpPr/>
              <p:nvPr/>
            </p:nvSpPr>
            <p:spPr>
              <a:xfrm>
                <a:off x="1422399" y="3808106"/>
                <a:ext cx="917647" cy="77338"/>
              </a:xfrm>
              <a:prstGeom prst="roundRect">
                <a:avLst/>
              </a:prstGeom>
              <a:solidFill>
                <a:schemeClr val="accent2">
                  <a:lumMod val="75000"/>
                  <a:alpha val="33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Rounded Rectangle 11"/>
            <p:cNvSpPr/>
            <p:nvPr/>
          </p:nvSpPr>
          <p:spPr>
            <a:xfrm>
              <a:off x="1429700" y="4802941"/>
              <a:ext cx="917647" cy="77338"/>
            </a:xfrm>
            <a:prstGeom prst="roundRect">
              <a:avLst/>
            </a:prstGeom>
            <a:solidFill>
              <a:schemeClr val="accent2">
                <a:lumMod val="75000"/>
                <a:alpha val="33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ounded Rectangle 12"/>
            <p:cNvSpPr/>
            <p:nvPr/>
          </p:nvSpPr>
          <p:spPr>
            <a:xfrm>
              <a:off x="1431868" y="4950464"/>
              <a:ext cx="917647" cy="77338"/>
            </a:xfrm>
            <a:prstGeom prst="roundRect">
              <a:avLst/>
            </a:prstGeom>
            <a:solidFill>
              <a:schemeClr val="accent2">
                <a:lumMod val="75000"/>
                <a:alpha val="33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 name="Rectangle 17"/>
          <p:cNvSpPr/>
          <p:nvPr/>
        </p:nvSpPr>
        <p:spPr>
          <a:xfrm>
            <a:off x="3219801" y="2225669"/>
            <a:ext cx="6817014" cy="3052518"/>
          </a:xfrm>
          <a:prstGeom prst="rect">
            <a:avLst/>
          </a:prstGeom>
          <a:noFill/>
        </p:spPr>
        <p:txBody>
          <a:bodyPr wrap="none" lIns="91440" tIns="45720" rIns="91440" bIns="45720">
            <a:prstTxWarp prst="textInflateBottom">
              <a:avLst/>
            </a:prstTxWarp>
            <a:spAutoFit/>
          </a:bodyPr>
          <a:lstStyle/>
          <a:p>
            <a:pPr algn="ctr"/>
            <a:r>
              <a:rPr lang="en-US" sz="5400" b="1" dirty="0">
                <a:ln w="13462">
                  <a:solidFill>
                    <a:schemeClr val="bg1"/>
                  </a:solidFill>
                  <a:prstDash val="solid"/>
                </a:ln>
                <a:solidFill>
                  <a:schemeClr val="tx1">
                    <a:lumMod val="85000"/>
                    <a:lumOff val="15000"/>
                  </a:schemeClr>
                </a:solidFill>
                <a:effectLst>
                  <a:outerShdw dist="38100" dir="2700000" algn="bl" rotWithShape="0">
                    <a:schemeClr val="accent5"/>
                  </a:outerShdw>
                </a:effectLst>
              </a:rPr>
              <a:t>CHUỘT NHÀ VÀ CHUỘT ĐỒNG</a:t>
            </a:r>
          </a:p>
        </p:txBody>
      </p:sp>
    </p:spTree>
    <p:extLst>
      <p:ext uri="{BB962C8B-B14F-4D97-AF65-F5344CB8AC3E}">
        <p14:creationId xmlns:p14="http://schemas.microsoft.com/office/powerpoint/2010/main" val="376003415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CHUOT NHA VÀ CHUOT DÔNG">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rotWithShape="1">
          <a:blip r:embed="rId4"/>
          <a:srcRect t="4000" b="2476"/>
          <a:stretch/>
        </p:blipFill>
        <p:spPr>
          <a:xfrm>
            <a:off x="0" y="0"/>
            <a:ext cx="12192000" cy="6858000"/>
          </a:xfrm>
          <a:prstGeom prst="rect">
            <a:avLst/>
          </a:prstGeom>
        </p:spPr>
      </p:pic>
    </p:spTree>
    <p:extLst>
      <p:ext uri="{BB962C8B-B14F-4D97-AF65-F5344CB8AC3E}">
        <p14:creationId xmlns:p14="http://schemas.microsoft.com/office/powerpoint/2010/main" val="21802316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9439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10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extLst mod="1"/>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D:\SOA\Khung nen bieu tuong\Khung nen bieu tuong\[Muare.asia]-FramesChildrenVol34\muare.asia - babyvol34 - 4.png"/>
          <p:cNvPicPr>
            <a:picLocks noChangeAspect="1" noChangeArrowheads="1"/>
          </p:cNvPicPr>
          <p:nvPr/>
        </p:nvPicPr>
        <p:blipFill>
          <a:blip r:embed="rId3"/>
          <a:srcRect/>
          <a:stretch>
            <a:fillRect/>
          </a:stretch>
        </p:blipFill>
        <p:spPr bwMode="auto">
          <a:xfrm>
            <a:off x="0" y="23814"/>
            <a:ext cx="12192000" cy="6834187"/>
          </a:xfrm>
          <a:prstGeom prst="rect">
            <a:avLst/>
          </a:prstGeom>
          <a:noFill/>
          <a:ln w="9525">
            <a:noFill/>
            <a:miter lim="800000"/>
            <a:headEnd/>
            <a:tailEnd/>
          </a:ln>
        </p:spPr>
      </p:pic>
      <p:sp>
        <p:nvSpPr>
          <p:cNvPr id="5" name="WordArt 7"/>
          <p:cNvSpPr>
            <a:spLocks noChangeArrowheads="1" noChangeShapeType="1" noTextEdit="1"/>
          </p:cNvSpPr>
          <p:nvPr/>
        </p:nvSpPr>
        <p:spPr bwMode="auto">
          <a:xfrm>
            <a:off x="4724400" y="2647950"/>
            <a:ext cx="5029200" cy="1390650"/>
          </a:xfrm>
          <a:prstGeom prst="rect">
            <a:avLst/>
          </a:prstGeom>
        </p:spPr>
        <p:txBody>
          <a:bodyPr wrap="none" fromWordArt="1">
            <a:prstTxWarp prst="textPlain">
              <a:avLst>
                <a:gd name="adj" fmla="val 50000"/>
              </a:avLst>
            </a:prstTxWarp>
          </a:bodyPr>
          <a:lstStyle/>
          <a:p>
            <a:pPr algn="ctr"/>
            <a:r>
              <a:rPr lang="en-US" sz="5400" b="1" kern="10" dirty="0">
                <a:ln w="9525">
                  <a:solidFill>
                    <a:srgbClr val="0070C0"/>
                  </a:solidFill>
                  <a:round/>
                  <a:headEnd/>
                  <a:tailEnd/>
                </a:ln>
                <a:solidFill>
                  <a:srgbClr val="FA430A"/>
                </a:solidFill>
                <a:effectLst>
                  <a:outerShdw dist="35921" dir="2700000" algn="ctr" rotWithShape="0">
                    <a:srgbClr val="C0C0C0">
                      <a:alpha val="79999"/>
                    </a:srgbClr>
                  </a:outerShdw>
                </a:effectLst>
                <a:latin typeface="Arial" panose="020B0604020202020204" pitchFamily="34" charset="0"/>
                <a:cs typeface="Arial" panose="020B0604020202020204" pitchFamily="34" charset="0"/>
              </a:rPr>
              <a:t>KHỞI ĐỘNG</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12192000" cy="6858000"/>
          </a:xfrm>
          <a:prstGeom prst="rect">
            <a:avLst/>
          </a:prstGeom>
          <a:solidFill>
            <a:srgbClr val="DADDFC"/>
          </a:solidFill>
          <a:ln>
            <a:solidFill>
              <a:srgbClr val="A5B59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Hình ảnh 4">
            <a:extLst>
              <a:ext uri="{FF2B5EF4-FFF2-40B4-BE49-F238E27FC236}">
                <a16:creationId xmlns:a16="http://schemas.microsoft.com/office/drawing/2014/main" id="{2890638F-D2D0-4963-9A88-CB860BFEBDC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48001" y="-70805"/>
            <a:ext cx="5724174" cy="3381419"/>
          </a:xfrm>
          <a:prstGeom prst="rect">
            <a:avLst/>
          </a:prstGeom>
        </p:spPr>
      </p:pic>
      <p:pic>
        <p:nvPicPr>
          <p:cNvPr id="2" name="Hình ảnh 1">
            <a:extLst>
              <a:ext uri="{FF2B5EF4-FFF2-40B4-BE49-F238E27FC236}">
                <a16:creationId xmlns:a16="http://schemas.microsoft.com/office/drawing/2014/main" id="{B5E64280-77CE-463D-BA24-6E02F228D98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96000" y="-70805"/>
            <a:ext cx="5617642" cy="3424283"/>
          </a:xfrm>
          <a:prstGeom prst="rect">
            <a:avLst/>
          </a:prstGeom>
        </p:spPr>
      </p:pic>
      <p:pic>
        <p:nvPicPr>
          <p:cNvPr id="4" name="Hình ảnh 3">
            <a:extLst>
              <a:ext uri="{FF2B5EF4-FFF2-40B4-BE49-F238E27FC236}">
                <a16:creationId xmlns:a16="http://schemas.microsoft.com/office/drawing/2014/main" id="{1F1D2B84-1237-4F64-BBDB-497243ECDF1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49850" y="3353478"/>
            <a:ext cx="5722325" cy="3414261"/>
          </a:xfrm>
          <a:prstGeom prst="rect">
            <a:avLst/>
          </a:prstGeom>
        </p:spPr>
      </p:pic>
      <p:pic>
        <p:nvPicPr>
          <p:cNvPr id="8" name="Hình ảnh 7">
            <a:extLst>
              <a:ext uri="{FF2B5EF4-FFF2-40B4-BE49-F238E27FC236}">
                <a16:creationId xmlns:a16="http://schemas.microsoft.com/office/drawing/2014/main" id="{CF0FF9BF-216D-440F-A965-F9853F4A05D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096000" y="3271425"/>
            <a:ext cx="5703390" cy="3414261"/>
          </a:xfrm>
          <a:prstGeom prst="rect">
            <a:avLst/>
          </a:prstGeom>
        </p:spPr>
      </p:pic>
    </p:spTree>
    <p:custDataLst>
      <p:tags r:id="rId1"/>
    </p:custDataLst>
    <p:extLst>
      <p:ext uri="{BB962C8B-B14F-4D97-AF65-F5344CB8AC3E}">
        <p14:creationId xmlns:p14="http://schemas.microsoft.com/office/powerpoint/2010/main" val="2982964665"/>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500"/>
                                        <p:tgtEl>
                                          <p:spTgt spid="5"/>
                                        </p:tgtEl>
                                      </p:cBhvr>
                                    </p:animEffect>
                                  </p:childTnLst>
                                </p:cTn>
                              </p:par>
                              <p:par>
                                <p:cTn id="8" presetID="6" presetClass="entr" presetSubtype="16"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circle(in)">
                                      <p:cBhvr>
                                        <p:cTn id="10" dur="500"/>
                                        <p:tgtEl>
                                          <p:spTgt spid="2"/>
                                        </p:tgtEl>
                                      </p:cBhvr>
                                    </p:animEffect>
                                  </p:childTnLst>
                                </p:cTn>
                              </p:par>
                              <p:par>
                                <p:cTn id="11" presetID="6" presetClass="entr" presetSubtype="16" fill="hold"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circle(in)">
                                      <p:cBhvr>
                                        <p:cTn id="13" dur="500"/>
                                        <p:tgtEl>
                                          <p:spTgt spid="8"/>
                                        </p:tgtEl>
                                      </p:cBhvr>
                                    </p:animEffect>
                                  </p:childTnLst>
                                </p:cTn>
                              </p:par>
                              <p:par>
                                <p:cTn id="14" presetID="6" presetClass="entr" presetSubtype="16" fill="hold"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circle(in)">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DADDFC"/>
          </a:solidFill>
          <a:ln>
            <a:solidFill>
              <a:srgbClr val="A5B59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Hình ảnh 2">
            <a:extLst>
              <a:ext uri="{FF2B5EF4-FFF2-40B4-BE49-F238E27FC236}">
                <a16:creationId xmlns:a16="http://schemas.microsoft.com/office/drawing/2014/main" id="{3A56665E-D383-412D-A2C8-C11452E2D06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33054" y="156831"/>
            <a:ext cx="11697009" cy="6495682"/>
          </a:xfrm>
          <a:prstGeom prst="rect">
            <a:avLst/>
          </a:prstGeom>
        </p:spPr>
      </p:pic>
    </p:spTree>
    <p:extLst>
      <p:ext uri="{BB962C8B-B14F-4D97-AF65-F5344CB8AC3E}">
        <p14:creationId xmlns:p14="http://schemas.microsoft.com/office/powerpoint/2010/main" val="19883105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DADDFC"/>
          </a:solidFill>
          <a:ln>
            <a:solidFill>
              <a:srgbClr val="A5B59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êu đề 1">
            <a:extLst>
              <a:ext uri="{FF2B5EF4-FFF2-40B4-BE49-F238E27FC236}">
                <a16:creationId xmlns:a16="http://schemas.microsoft.com/office/drawing/2014/main" id="{A8CCFD1C-CF8F-4B5D-9EAA-8949959179A0}"/>
              </a:ext>
            </a:extLst>
          </p:cNvPr>
          <p:cNvSpPr>
            <a:spLocks noGrp="1"/>
          </p:cNvSpPr>
          <p:nvPr>
            <p:ph type="title"/>
          </p:nvPr>
        </p:nvSpPr>
        <p:spPr/>
        <p:txBody>
          <a:bodyPr/>
          <a:lstStyle/>
          <a:p>
            <a:endParaRPr lang="vi-VN"/>
          </a:p>
        </p:txBody>
      </p:sp>
      <p:pic>
        <p:nvPicPr>
          <p:cNvPr id="5" name="Chỗ dành sẵn cho Nội dung 4">
            <a:extLst>
              <a:ext uri="{FF2B5EF4-FFF2-40B4-BE49-F238E27FC236}">
                <a16:creationId xmlns:a16="http://schemas.microsoft.com/office/drawing/2014/main" id="{F7DC67CB-58D6-4715-B009-C2508E71D308}"/>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247454" y="139700"/>
            <a:ext cx="11754045" cy="6525405"/>
          </a:xfrm>
        </p:spPr>
      </p:pic>
    </p:spTree>
    <p:extLst>
      <p:ext uri="{BB962C8B-B14F-4D97-AF65-F5344CB8AC3E}">
        <p14:creationId xmlns:p14="http://schemas.microsoft.com/office/powerpoint/2010/main" val="2686815125"/>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915BF44E-C7EE-4404-8D26-1840554B498C}"/>
              </a:ext>
            </a:extLst>
          </p:cNvPr>
          <p:cNvSpPr>
            <a:spLocks noGrp="1"/>
          </p:cNvSpPr>
          <p:nvPr>
            <p:ph type="title"/>
          </p:nvPr>
        </p:nvSpPr>
        <p:spPr/>
        <p:txBody>
          <a:bodyPr/>
          <a:lstStyle/>
          <a:p>
            <a:endParaRPr lang="vi-VN"/>
          </a:p>
        </p:txBody>
      </p:sp>
      <p:pic>
        <p:nvPicPr>
          <p:cNvPr id="5" name="Chỗ dành sẵn cho Nội dung 4">
            <a:extLst>
              <a:ext uri="{FF2B5EF4-FFF2-40B4-BE49-F238E27FC236}">
                <a16:creationId xmlns:a16="http://schemas.microsoft.com/office/drawing/2014/main" id="{E1572316-0A26-4BBF-B702-F18FF665B5B4}"/>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183399" y="274162"/>
            <a:ext cx="11903826" cy="6456305"/>
          </a:xfrm>
        </p:spPr>
      </p:pic>
    </p:spTree>
    <p:extLst>
      <p:ext uri="{BB962C8B-B14F-4D97-AF65-F5344CB8AC3E}">
        <p14:creationId xmlns:p14="http://schemas.microsoft.com/office/powerpoint/2010/main" val="4112340629"/>
      </p:ext>
    </p:extLst>
  </p:cSld>
  <p:clrMapOvr>
    <a:masterClrMapping/>
  </p:clrMapOvr>
  <p:transition spd="slow">
    <p:wipe/>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DADDFC"/>
          </a:solidFill>
          <a:ln>
            <a:solidFill>
              <a:srgbClr val="A5B59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êu đề 1">
            <a:extLst>
              <a:ext uri="{FF2B5EF4-FFF2-40B4-BE49-F238E27FC236}">
                <a16:creationId xmlns:a16="http://schemas.microsoft.com/office/drawing/2014/main" id="{A92A2764-ED18-4EAE-B980-2AF22F2A6C36}"/>
              </a:ext>
            </a:extLst>
          </p:cNvPr>
          <p:cNvSpPr>
            <a:spLocks noGrp="1"/>
          </p:cNvSpPr>
          <p:nvPr>
            <p:ph type="title"/>
          </p:nvPr>
        </p:nvSpPr>
        <p:spPr/>
        <p:txBody>
          <a:bodyPr/>
          <a:lstStyle/>
          <a:p>
            <a:endParaRPr lang="vi-VN"/>
          </a:p>
        </p:txBody>
      </p:sp>
      <p:pic>
        <p:nvPicPr>
          <p:cNvPr id="5" name="Chỗ dành sẵn cho Nội dung 4">
            <a:extLst>
              <a:ext uri="{FF2B5EF4-FFF2-40B4-BE49-F238E27FC236}">
                <a16:creationId xmlns:a16="http://schemas.microsoft.com/office/drawing/2014/main" id="{05411690-0F14-4768-BF92-E9E373AB2C8D}"/>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136507" y="153988"/>
            <a:ext cx="11850706" cy="6526169"/>
          </a:xfrm>
        </p:spPr>
      </p:pic>
    </p:spTree>
    <p:extLst>
      <p:ext uri="{BB962C8B-B14F-4D97-AF65-F5344CB8AC3E}">
        <p14:creationId xmlns:p14="http://schemas.microsoft.com/office/powerpoint/2010/main" val="3989585434"/>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DADDFC"/>
          </a:solidFill>
          <a:ln>
            <a:solidFill>
              <a:srgbClr val="A5B59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êu đề 1">
            <a:extLst>
              <a:ext uri="{FF2B5EF4-FFF2-40B4-BE49-F238E27FC236}">
                <a16:creationId xmlns:a16="http://schemas.microsoft.com/office/drawing/2014/main" id="{682042F5-6181-4D7E-BC92-644EAB94923A}"/>
              </a:ext>
            </a:extLst>
          </p:cNvPr>
          <p:cNvSpPr>
            <a:spLocks noGrp="1"/>
          </p:cNvSpPr>
          <p:nvPr>
            <p:ph type="title"/>
          </p:nvPr>
        </p:nvSpPr>
        <p:spPr/>
        <p:txBody>
          <a:bodyPr/>
          <a:lstStyle/>
          <a:p>
            <a:endParaRPr lang="vi-VN"/>
          </a:p>
        </p:txBody>
      </p:sp>
      <p:pic>
        <p:nvPicPr>
          <p:cNvPr id="5" name="Chỗ dành sẵn cho Nội dung 4">
            <a:extLst>
              <a:ext uri="{FF2B5EF4-FFF2-40B4-BE49-F238E27FC236}">
                <a16:creationId xmlns:a16="http://schemas.microsoft.com/office/drawing/2014/main" id="{3D7D11A3-48A3-48C5-A9D0-160E06CE41B4}"/>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247715" y="111125"/>
            <a:ext cx="11696635" cy="6561138"/>
          </a:xfrm>
        </p:spPr>
      </p:pic>
    </p:spTree>
    <p:extLst>
      <p:ext uri="{BB962C8B-B14F-4D97-AF65-F5344CB8AC3E}">
        <p14:creationId xmlns:p14="http://schemas.microsoft.com/office/powerpoint/2010/main" val="25115645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Zen Garden In-Game - Laura Shigihara - NhacCuaTui.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cstate="print"/>
          <a:stretch>
            <a:fillRect/>
          </a:stretch>
        </p:blipFill>
        <p:spPr>
          <a:xfrm>
            <a:off x="12903200" y="6045200"/>
            <a:ext cx="812800" cy="812800"/>
          </a:xfrm>
          <a:prstGeom prst="rect">
            <a:avLst/>
          </a:prstGeom>
        </p:spPr>
      </p:pic>
      <p:pic>
        <p:nvPicPr>
          <p:cNvPr id="1026" name="Picture 2" descr="C:\Users\ADMIN\Desktop\Giai cuu dai duong 2\Photography-Background-shark-Underwater-backdrop-coral-photography-Backdrops-Cartoon-bubble-Children-Fish-photo-Coral-Studio.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0" y="1"/>
            <a:ext cx="12192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6" descr="C:\Users\ADMIN\Desktop\Giai cuu dai duong 2\Luoi.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0" y="-3809999"/>
            <a:ext cx="12192000" cy="10769600"/>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descr="C:\Users\ADMIN\Desktop\Tai nguyen thiet ke tro choi\Bảng gỗ\49f1b87228eb6bdb68e300357ebeb9ca (2).jpg"/>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0" b="100000" l="0" r="100000">
                        <a14:foregroundMark x1="86711" y1="13242" x2="90864" y2="83105"/>
                        <a14:foregroundMark x1="88870" y1="10959" x2="38040" y2="9132"/>
                        <a14:foregroundMark x1="50831" y1="6849" x2="79402" y2="4110"/>
                        <a14:foregroundMark x1="33887" y1="10959" x2="16944" y2="19178"/>
                        <a14:foregroundMark x1="15947" y1="34247" x2="11462" y2="55708"/>
                        <a14:foregroundMark x1="7973" y1="75342" x2="5150" y2="85845"/>
                        <a14:foregroundMark x1="15449" y1="31050" x2="18439" y2="30137"/>
                        <a14:foregroundMark x1="6478" y1="91781" x2="68771" y2="83105"/>
                        <a14:foregroundMark x1="67774" y1="89041" x2="94684" y2="94521"/>
                        <a14:foregroundMark x1="69767" y1="87671" x2="89867" y2="88584"/>
                        <a14:foregroundMark x1="98671" y1="44749" x2="87375" y2="54338"/>
                        <a14:foregroundMark x1="13953" y1="30137" x2="19767" y2="31050"/>
                        <a14:backgroundMark x1="88206" y1="19178" x2="85216" y2="18265"/>
                        <a14:backgroundMark x1="91362" y1="60274" x2="87375" y2="58904"/>
                      </a14:backgroundRemoval>
                    </a14:imgEffect>
                  </a14:imgLayer>
                </a14:imgProps>
              </a:ext>
              <a:ext uri="{28A0092B-C50C-407E-A947-70E740481C1C}">
                <a14:useLocalDpi xmlns:a14="http://schemas.microsoft.com/office/drawing/2010/main" val="0"/>
              </a:ext>
            </a:extLst>
          </a:blip>
          <a:srcRect/>
          <a:stretch>
            <a:fillRect/>
          </a:stretch>
        </p:blipFill>
        <p:spPr bwMode="auto">
          <a:xfrm>
            <a:off x="2438400" y="93584"/>
            <a:ext cx="7213600" cy="2624216"/>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4000010" y="343615"/>
            <a:ext cx="4224233" cy="173368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333" b="1" i="0" u="none" strike="noStrike" kern="1200" cap="none" spc="0" normalizeH="0" baseline="0" noProof="0" dirty="0">
                <a:ln>
                  <a:noFill/>
                </a:ln>
                <a:solidFill>
                  <a:srgbClr val="CC0066"/>
                </a:solidFill>
                <a:effectLst/>
                <a:uLnTx/>
                <a:uFillTx/>
                <a:latin typeface="Arial" panose="020B0604020202020204" pitchFamily="34" charset="0"/>
                <a:ea typeface="+mn-ea"/>
                <a:cs typeface="Arial" panose="020B0604020202020204" pitchFamily="34" charset="0"/>
              </a:rPr>
              <a:t>GIẢI CỨU</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333" b="1" i="0" u="none" strike="noStrike" kern="1200" cap="none" spc="0" normalizeH="0" baseline="0" noProof="0" dirty="0">
                <a:ln>
                  <a:noFill/>
                </a:ln>
                <a:solidFill>
                  <a:srgbClr val="CC0066"/>
                </a:solidFill>
                <a:effectLst/>
                <a:uLnTx/>
                <a:uFillTx/>
                <a:latin typeface="Arial" panose="020B0604020202020204" pitchFamily="34" charset="0"/>
                <a:ea typeface="+mn-ea"/>
                <a:cs typeface="Arial" panose="020B0604020202020204" pitchFamily="34" charset="0"/>
              </a:rPr>
              <a:t>ĐẠI DƯƠNG</a:t>
            </a:r>
          </a:p>
        </p:txBody>
      </p:sp>
      <p:pic>
        <p:nvPicPr>
          <p:cNvPr id="7" name="Picture 11" descr="C:\Users\ADMIN\Desktop\Tai nguyen thiet ke tro choi\Angry birds epic birds\1505573783630 (2).png">
            <a:hlinkClick r:id="rId9" action="ppaction://hlinksldjump"/>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486400" y="6000449"/>
            <a:ext cx="1426197" cy="78084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0945892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4"/>
                                        </p:tgtEl>
                                      </p:cBhvr>
                                    </p:cmd>
                                  </p:childTnLst>
                                </p:cTn>
                              </p:par>
                              <p:par>
                                <p:cTn id="7" presetID="42"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animEffect transition="in" filter="fade">
                                      <p:cBhvr>
                                        <p:cTn id="9" dur="2000"/>
                                        <p:tgtEl>
                                          <p:spTgt spid="5"/>
                                        </p:tgtEl>
                                      </p:cBhvr>
                                    </p:animEffect>
                                    <p:anim calcmode="lin" valueType="num">
                                      <p:cBhvr>
                                        <p:cTn id="10" dur="2000" fill="hold"/>
                                        <p:tgtEl>
                                          <p:spTgt spid="5"/>
                                        </p:tgtEl>
                                        <p:attrNameLst>
                                          <p:attrName>ppt_x</p:attrName>
                                        </p:attrNameLst>
                                      </p:cBhvr>
                                      <p:tavLst>
                                        <p:tav tm="0">
                                          <p:val>
                                            <p:strVal val="#ppt_x"/>
                                          </p:val>
                                        </p:tav>
                                        <p:tav tm="100000">
                                          <p:val>
                                            <p:strVal val="#ppt_x"/>
                                          </p:val>
                                        </p:tav>
                                      </p:tavLst>
                                    </p:anim>
                                    <p:anim calcmode="lin" valueType="num">
                                      <p:cBhvr>
                                        <p:cTn id="11" dur="2000" fill="hold"/>
                                        <p:tgtEl>
                                          <p:spTgt spid="5"/>
                                        </p:tgtEl>
                                        <p:attrNameLst>
                                          <p:attrName>ppt_y</p:attrName>
                                        </p:attrNameLst>
                                      </p:cBhvr>
                                      <p:tavLst>
                                        <p:tav tm="0">
                                          <p:val>
                                            <p:strVal val="#ppt_y+.1"/>
                                          </p:val>
                                        </p:tav>
                                        <p:tav tm="100000">
                                          <p:val>
                                            <p:strVal val="#ppt_y"/>
                                          </p:val>
                                        </p:tav>
                                      </p:tavLst>
                                    </p:anim>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1027"/>
                                        </p:tgtEl>
                                        <p:attrNameLst>
                                          <p:attrName>style.visibility</p:attrName>
                                        </p:attrNameLst>
                                      </p:cBhvr>
                                      <p:to>
                                        <p:strVal val="visible"/>
                                      </p:to>
                                    </p:set>
                                    <p:animEffect transition="in" filter="fade">
                                      <p:cBhvr>
                                        <p:cTn id="20" dur="1000"/>
                                        <p:tgtEl>
                                          <p:spTgt spid="1027"/>
                                        </p:tgtEl>
                                      </p:cBhvr>
                                    </p:animEffect>
                                    <p:anim calcmode="lin" valueType="num">
                                      <p:cBhvr>
                                        <p:cTn id="21" dur="1000" fill="hold"/>
                                        <p:tgtEl>
                                          <p:spTgt spid="1027"/>
                                        </p:tgtEl>
                                        <p:attrNameLst>
                                          <p:attrName>ppt_x</p:attrName>
                                        </p:attrNameLst>
                                      </p:cBhvr>
                                      <p:tavLst>
                                        <p:tav tm="0">
                                          <p:val>
                                            <p:strVal val="#ppt_x"/>
                                          </p:val>
                                        </p:tav>
                                        <p:tav tm="100000">
                                          <p:val>
                                            <p:strVal val="#ppt_x"/>
                                          </p:val>
                                        </p:tav>
                                      </p:tavLst>
                                    </p:anim>
                                    <p:anim calcmode="lin" valueType="num">
                                      <p:cBhvr>
                                        <p:cTn id="22" dur="1000" fill="hold"/>
                                        <p:tgtEl>
                                          <p:spTgt spid="1027"/>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10" presetClass="entr" presetSubtype="0" fill="hold"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6098" numSld="80">
                <p:cTn id="27" repeatCount="indefinite" fill="hold" display="0">
                  <p:stCondLst>
                    <p:cond delay="indefinite"/>
                  </p:stCondLst>
                  <p:endCondLst>
                    <p:cond evt="onStopAudio" delay="0">
                      <p:tgtEl>
                        <p:sldTgt/>
                      </p:tgtEl>
                    </p:cond>
                  </p:endCondLst>
                </p:cTn>
                <p:tgtEl>
                  <p:spTgt spid="4"/>
                </p:tgtEl>
              </p:cMediaNode>
            </p:audio>
          </p:childTnLst>
        </p:cTn>
      </p:par>
    </p:tnLst>
    <p:bldLst>
      <p:bldP spid="2" grpId="0"/>
    </p:bldLst>
  </p:timing>
  <p:extLst mod="1"/>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6" name="Picture 14" descr="C:\Users\ADMIN\Desktop\Giai cuu dai duong 2\cartoon__underwater_background_by_slaterdies-d71ppab.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344" y="-286186"/>
            <a:ext cx="12242344" cy="7144185"/>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Hình ảnh có liên quan"/>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0" b="88861" l="0" r="100000">
                        <a14:foregroundMark x1="7500" y1="37722" x2="95400" y2="46709"/>
                        <a14:foregroundMark x1="21700" y1="23544" x2="36700" y2="38228"/>
                        <a14:foregroundMark x1="42900" y1="19747" x2="32900" y2="66203"/>
                        <a14:foregroundMark x1="61300" y1="30886" x2="66700" y2="60886"/>
                        <a14:foregroundMark x1="52900" y1="82532" x2="52900" y2="87342"/>
                        <a14:foregroundMark x1="93800" y1="52532" x2="83800" y2="56203"/>
                      </a14:backgroundRemoval>
                    </a14:imgEffect>
                  </a14:imgLayer>
                </a14:imgProps>
              </a:ext>
              <a:ext uri="{28A0092B-C50C-407E-A947-70E740481C1C}">
                <a14:useLocalDpi xmlns:a14="http://schemas.microsoft.com/office/drawing/2010/main" val="0"/>
              </a:ext>
            </a:extLst>
          </a:blip>
          <a:srcRect/>
          <a:stretch>
            <a:fillRect/>
          </a:stretch>
        </p:blipFill>
        <p:spPr bwMode="auto">
          <a:xfrm rot="21340519">
            <a:off x="7595663" y="4239850"/>
            <a:ext cx="2724103" cy="2152041"/>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13" descr="Kết quả hình ảnh cho dory cartoon"/>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150533" y="4140201"/>
            <a:ext cx="3464984" cy="2065104"/>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6" descr="C:\Users\ADMIN\Desktop\Giai cuu dai duong 2\Luoi.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flipH="1">
            <a:off x="5947335" y="-1920724"/>
            <a:ext cx="9209579" cy="10769600"/>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descr="C:\Users\ADMIN\Desktop\Phan Thi Do Uyen\Giai cuu dai duong\Picture2.png">
            <a:hlinkClick r:id="" action="ppaction://hlinkshowjump?jump=nextslide"/>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0605258" y="5315870"/>
            <a:ext cx="1815343" cy="1790700"/>
          </a:xfrm>
          <a:prstGeom prst="rect">
            <a:avLst/>
          </a:prstGeom>
          <a:noFill/>
          <a:extLst>
            <a:ext uri="{909E8E84-426E-40DD-AFC4-6F175D3DCCD1}">
              <a14:hiddenFill xmlns:a14="http://schemas.microsoft.com/office/drawing/2010/main">
                <a:solidFill>
                  <a:srgbClr val="FFFFFF"/>
                </a:solidFill>
              </a14:hiddenFill>
            </a:ext>
          </a:extLst>
        </p:spPr>
      </p:pic>
      <p:pic>
        <p:nvPicPr>
          <p:cNvPr id="14" name="j0214098.wav">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2" cstate="print"/>
          <a:stretch>
            <a:fillRect/>
          </a:stretch>
        </p:blipFill>
        <p:spPr>
          <a:xfrm>
            <a:off x="12395200" y="8204200"/>
            <a:ext cx="812800" cy="812800"/>
          </a:xfrm>
          <a:prstGeom prst="rect">
            <a:avLst/>
          </a:prstGeom>
        </p:spPr>
      </p:pic>
      <p:pic>
        <p:nvPicPr>
          <p:cNvPr id="18" name="Picture 11" descr="C:\Users\ADMIN\Desktop\Giai cuu dai duong 2\seashell-border-382756.jpg"/>
          <p:cNvPicPr>
            <a:picLocks noChangeAspect="1" noChangeArrowheads="1"/>
          </p:cNvPicPr>
          <p:nvPr/>
        </p:nvPicPr>
        <p:blipFill>
          <a:blip r:embed="rId13" cstate="print">
            <a:extLst>
              <a:ext uri="{BEBA8EAE-BF5A-486C-A8C5-ECC9F3942E4B}">
                <a14:imgProps xmlns:a14="http://schemas.microsoft.com/office/drawing/2010/main">
                  <a14:imgLayer r:embed="rId14">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2303812" y="319624"/>
            <a:ext cx="8026400" cy="27432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grpSp>
        <p:nvGrpSpPr>
          <p:cNvPr id="26" name="Group 25">
            <a:extLst>
              <a:ext uri="{FF2B5EF4-FFF2-40B4-BE49-F238E27FC236}">
                <a16:creationId xmlns:a16="http://schemas.microsoft.com/office/drawing/2014/main" id="{A3772A17-BB74-4A75-BA55-D622FE4D0639}"/>
              </a:ext>
            </a:extLst>
          </p:cNvPr>
          <p:cNvGrpSpPr/>
          <p:nvPr/>
        </p:nvGrpSpPr>
        <p:grpSpPr>
          <a:xfrm>
            <a:off x="1244330" y="945133"/>
            <a:ext cx="120325" cy="101771"/>
            <a:chOff x="2455863" y="2411803"/>
            <a:chExt cx="566738" cy="566738"/>
          </a:xfrm>
        </p:grpSpPr>
        <p:sp>
          <p:nvSpPr>
            <p:cNvPr id="31"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2"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3"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4"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5"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grpSp>
      <p:grpSp>
        <p:nvGrpSpPr>
          <p:cNvPr id="36" name="Group 35">
            <a:extLst>
              <a:ext uri="{FF2B5EF4-FFF2-40B4-BE49-F238E27FC236}">
                <a16:creationId xmlns:a16="http://schemas.microsoft.com/office/drawing/2014/main" id="{A3772A17-BB74-4A75-BA55-D622FE4D0639}"/>
              </a:ext>
            </a:extLst>
          </p:cNvPr>
          <p:cNvGrpSpPr/>
          <p:nvPr/>
        </p:nvGrpSpPr>
        <p:grpSpPr>
          <a:xfrm>
            <a:off x="1246124" y="1681532"/>
            <a:ext cx="120325" cy="101771"/>
            <a:chOff x="2455863" y="2411803"/>
            <a:chExt cx="566738" cy="566738"/>
          </a:xfrm>
        </p:grpSpPr>
        <p:sp>
          <p:nvSpPr>
            <p:cNvPr id="37"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8"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9"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0"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1"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grpSp>
      <p:grpSp>
        <p:nvGrpSpPr>
          <p:cNvPr id="42" name="Group 41">
            <a:extLst>
              <a:ext uri="{FF2B5EF4-FFF2-40B4-BE49-F238E27FC236}">
                <a16:creationId xmlns:a16="http://schemas.microsoft.com/office/drawing/2014/main" id="{A3772A17-BB74-4A75-BA55-D622FE4D0639}"/>
              </a:ext>
            </a:extLst>
          </p:cNvPr>
          <p:cNvGrpSpPr/>
          <p:nvPr/>
        </p:nvGrpSpPr>
        <p:grpSpPr>
          <a:xfrm>
            <a:off x="1642171" y="1335825"/>
            <a:ext cx="120325" cy="101771"/>
            <a:chOff x="2455863" y="2411803"/>
            <a:chExt cx="566738" cy="566738"/>
          </a:xfrm>
        </p:grpSpPr>
        <p:sp>
          <p:nvSpPr>
            <p:cNvPr id="43"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4"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5"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6"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7"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grpSp>
      <p:grpSp>
        <p:nvGrpSpPr>
          <p:cNvPr id="48" name="Group 47">
            <a:extLst>
              <a:ext uri="{FF2B5EF4-FFF2-40B4-BE49-F238E27FC236}">
                <a16:creationId xmlns:a16="http://schemas.microsoft.com/office/drawing/2014/main" id="{A3772A17-BB74-4A75-BA55-D622FE4D0639}"/>
              </a:ext>
            </a:extLst>
          </p:cNvPr>
          <p:cNvGrpSpPr/>
          <p:nvPr/>
        </p:nvGrpSpPr>
        <p:grpSpPr>
          <a:xfrm>
            <a:off x="882526" y="1369076"/>
            <a:ext cx="120325" cy="101771"/>
            <a:chOff x="2455863" y="2411803"/>
            <a:chExt cx="566738" cy="566738"/>
          </a:xfrm>
        </p:grpSpPr>
        <p:sp>
          <p:nvSpPr>
            <p:cNvPr id="49"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50"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51"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52"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53"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grpSp>
      <p:sp>
        <p:nvSpPr>
          <p:cNvPr id="54" name="Oval 107"/>
          <p:cNvSpPr>
            <a:spLocks noChangeArrowheads="1"/>
          </p:cNvSpPr>
          <p:nvPr/>
        </p:nvSpPr>
        <p:spPr bwMode="auto">
          <a:xfrm>
            <a:off x="1259312" y="1331988"/>
            <a:ext cx="90392" cy="76587"/>
          </a:xfrm>
          <a:prstGeom prst="ellipse">
            <a:avLst/>
          </a:prstGeom>
          <a:solidFill>
            <a:srgbClr val="5D5C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56" name="TextBox 55">
            <a:extLst>
              <a:ext uri="{FF2B5EF4-FFF2-40B4-BE49-F238E27FC236}">
                <a16:creationId xmlns:a16="http://schemas.microsoft.com/office/drawing/2014/main" id="{FBA36585-FF0B-4744-99B5-106C791A23A2}"/>
              </a:ext>
            </a:extLst>
          </p:cNvPr>
          <p:cNvSpPr txBox="1"/>
          <p:nvPr/>
        </p:nvSpPr>
        <p:spPr>
          <a:xfrm>
            <a:off x="3000832" y="1517747"/>
            <a:ext cx="7115750" cy="707886"/>
          </a:xfrm>
          <a:prstGeom prst="rect">
            <a:avLst/>
          </a:prstGeom>
          <a:noFill/>
        </p:spPr>
        <p:txBody>
          <a:bodyPr wrap="square" rtlCol="0">
            <a:spAutoFit/>
          </a:bodyPr>
          <a:lstStyle/>
          <a:p>
            <a:pPr lvl="0" defTabSz="914400">
              <a:defRPr/>
            </a:pPr>
            <a:r>
              <a:rPr lang="en-US" sz="4000" b="1" dirty="0">
                <a:solidFill>
                  <a:srgbClr val="9900CC"/>
                </a:solidFill>
                <a:latin typeface="Arial" panose="020B0604020202020204" pitchFamily="34" charset="0"/>
                <a:cs typeface="Arial" panose="020B0604020202020204" pitchFamily="34" charset="0"/>
              </a:rPr>
              <a:t>t</a:t>
            </a:r>
            <a:r>
              <a:rPr lang="vi-VN" sz="4000" b="1" dirty="0" smtClean="0">
                <a:solidFill>
                  <a:srgbClr val="9900CC"/>
                </a:solidFill>
                <a:latin typeface="Arial" panose="020B0604020202020204" pitchFamily="34" charset="0"/>
                <a:cs typeface="Arial" panose="020B0604020202020204" pitchFamily="34" charset="0"/>
              </a:rPr>
              <a:t>ươ</a:t>
            </a:r>
            <a:r>
              <a:rPr lang="en-US" sz="4000" b="1" dirty="0" err="1" smtClean="0">
                <a:solidFill>
                  <a:srgbClr val="9900CC"/>
                </a:solidFill>
                <a:latin typeface="Arial" panose="020B0604020202020204" pitchFamily="34" charset="0"/>
                <a:cs typeface="Arial" panose="020B0604020202020204" pitchFamily="34" charset="0"/>
              </a:rPr>
              <a:t>i</a:t>
            </a:r>
            <a:r>
              <a:rPr lang="en-US" sz="4000" b="1" dirty="0" smtClean="0">
                <a:solidFill>
                  <a:srgbClr val="9900CC"/>
                </a:solidFill>
                <a:latin typeface="Arial" panose="020B0604020202020204" pitchFamily="34" charset="0"/>
                <a:cs typeface="Arial" panose="020B0604020202020204" pitchFamily="34" charset="0"/>
              </a:rPr>
              <a:t> c</a:t>
            </a:r>
            <a:r>
              <a:rPr lang="vi-VN" sz="4000" b="1" dirty="0" smtClean="0">
                <a:solidFill>
                  <a:srgbClr val="9900CC"/>
                </a:solidFill>
                <a:latin typeface="Arial" panose="020B0604020202020204" pitchFamily="34" charset="0"/>
                <a:cs typeface="Arial" panose="020B0604020202020204" pitchFamily="34" charset="0"/>
              </a:rPr>
              <a:t>ười</a:t>
            </a:r>
            <a:r>
              <a:rPr lang="en-US" sz="4000" b="1" dirty="0">
                <a:solidFill>
                  <a:srgbClr val="9900CC"/>
                </a:solidFill>
                <a:latin typeface="Arial" panose="020B0604020202020204" pitchFamily="34" charset="0"/>
                <a:cs typeface="Arial" panose="020B0604020202020204" pitchFamily="34" charset="0"/>
              </a:rPr>
              <a:t>  </a:t>
            </a:r>
            <a:r>
              <a:rPr lang="en-US" sz="4000" b="1" dirty="0" smtClean="0">
                <a:solidFill>
                  <a:srgbClr val="9900CC"/>
                </a:solidFill>
                <a:latin typeface="Arial" panose="020B0604020202020204" pitchFamily="34" charset="0"/>
                <a:cs typeface="Arial" panose="020B0604020202020204" pitchFamily="34" charset="0"/>
              </a:rPr>
              <a:t>         </a:t>
            </a:r>
            <a:r>
              <a:rPr lang="en-US" sz="4000" b="1" dirty="0" err="1" smtClean="0">
                <a:solidFill>
                  <a:srgbClr val="9900CC"/>
                </a:solidFill>
                <a:latin typeface="Arial" panose="020B0604020202020204" pitchFamily="34" charset="0"/>
                <a:cs typeface="Arial" panose="020B0604020202020204" pitchFamily="34" charset="0"/>
              </a:rPr>
              <a:t>số</a:t>
            </a:r>
            <a:r>
              <a:rPr lang="en-US" sz="4000" b="1" dirty="0" smtClean="0">
                <a:solidFill>
                  <a:srgbClr val="9900CC"/>
                </a:solidFill>
                <a:latin typeface="Arial" panose="020B0604020202020204" pitchFamily="34" charset="0"/>
                <a:cs typeface="Arial" panose="020B0604020202020204" pitchFamily="34" charset="0"/>
              </a:rPr>
              <a:t> m</a:t>
            </a:r>
            <a:r>
              <a:rPr lang="vi-VN" sz="4000" b="1" dirty="0">
                <a:solidFill>
                  <a:srgbClr val="9900CC"/>
                </a:solidFill>
                <a:latin typeface="Arial" panose="020B0604020202020204" pitchFamily="34" charset="0"/>
                <a:cs typeface="Arial" panose="020B0604020202020204" pitchFamily="34" charset="0"/>
              </a:rPr>
              <a:t>ười</a:t>
            </a:r>
            <a:endParaRPr kumimoji="0" lang="en-US" sz="4000" b="1" i="0" u="none" strike="noStrike" kern="1200" cap="none" spc="0" normalizeH="0" baseline="0" noProof="0" dirty="0">
              <a:ln>
                <a:noFill/>
              </a:ln>
              <a:solidFill>
                <a:srgbClr val="9900CC"/>
              </a:solidFill>
              <a:effectLst/>
              <a:uLnTx/>
              <a:uFillTx/>
              <a:latin typeface="Arial" panose="020B0604020202020204" pitchFamily="34" charset="0"/>
              <a:cs typeface="Arial" panose="020B0604020202020204" pitchFamily="34" charset="0"/>
            </a:endParaRPr>
          </a:p>
        </p:txBody>
      </p:sp>
      <p:sp>
        <p:nvSpPr>
          <p:cNvPr id="57" name="TextBox 56">
            <a:extLst>
              <a:ext uri="{FF2B5EF4-FFF2-40B4-BE49-F238E27FC236}">
                <a16:creationId xmlns:a16="http://schemas.microsoft.com/office/drawing/2014/main" id="{1463E0DF-133D-4B36-916E-E1E0E7E778EF}"/>
              </a:ext>
            </a:extLst>
          </p:cNvPr>
          <p:cNvSpPr txBox="1"/>
          <p:nvPr/>
        </p:nvSpPr>
        <p:spPr>
          <a:xfrm>
            <a:off x="3529688" y="718405"/>
            <a:ext cx="5574647"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Con </a:t>
            </a:r>
            <a:r>
              <a:rPr kumimoji="0" lang="en-US" sz="4000" b="0" i="0" u="none" strike="noStrike" kern="120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hãy</a:t>
            </a:r>
            <a:r>
              <a:rPr kumimoji="0" lang="en-US" sz="4000" b="0" i="0"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4000" b="0" i="0" u="none" strike="noStrike" kern="120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đọc</a:t>
            </a:r>
            <a:r>
              <a:rPr kumimoji="0" lang="en-US" sz="4000" b="0" i="0"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a:t>
            </a:r>
          </a:p>
        </p:txBody>
      </p:sp>
      <p:pic>
        <p:nvPicPr>
          <p:cNvPr id="3" name="Recorded Sound">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5"/>
          <a:stretch>
            <a:fillRect/>
          </a:stretch>
        </p:blipFill>
        <p:spPr>
          <a:xfrm>
            <a:off x="4182745" y="-3475551"/>
            <a:ext cx="487363" cy="487363"/>
          </a:xfrm>
          <a:prstGeom prst="rect">
            <a:avLst/>
          </a:prstGeom>
        </p:spPr>
      </p:pic>
    </p:spTree>
    <p:extLst>
      <p:ext uri="{BB962C8B-B14F-4D97-AF65-F5344CB8AC3E}">
        <p14:creationId xmlns:p14="http://schemas.microsoft.com/office/powerpoint/2010/main" val="23404845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1000"/>
                                        <p:tgtEl>
                                          <p:spTgt spid="56"/>
                                        </p:tgtEl>
                                      </p:cBhvr>
                                    </p:animEffect>
                                    <p:anim calcmode="lin" valueType="num">
                                      <p:cBhvr>
                                        <p:cTn id="8" dur="1000" fill="hold"/>
                                        <p:tgtEl>
                                          <p:spTgt spid="56"/>
                                        </p:tgtEl>
                                        <p:attrNameLst>
                                          <p:attrName>ppt_x</p:attrName>
                                        </p:attrNameLst>
                                      </p:cBhvr>
                                      <p:tavLst>
                                        <p:tav tm="0">
                                          <p:val>
                                            <p:strVal val="#ppt_x"/>
                                          </p:val>
                                        </p:tav>
                                        <p:tav tm="100000">
                                          <p:val>
                                            <p:strVal val="#ppt_x"/>
                                          </p:val>
                                        </p:tav>
                                      </p:tavLst>
                                    </p:anim>
                                    <p:anim calcmode="lin" valueType="num">
                                      <p:cBhvr>
                                        <p:cTn id="9" dur="1000" fill="hold"/>
                                        <p:tgtEl>
                                          <p:spTgt spid="56"/>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fade">
                                      <p:cBhvr>
                                        <p:cTn id="12" dur="1000"/>
                                        <p:tgtEl>
                                          <p:spTgt spid="57"/>
                                        </p:tgtEl>
                                      </p:cBhvr>
                                    </p:animEffect>
                                    <p:anim calcmode="lin" valueType="num">
                                      <p:cBhvr>
                                        <p:cTn id="13" dur="1000" fill="hold"/>
                                        <p:tgtEl>
                                          <p:spTgt spid="57"/>
                                        </p:tgtEl>
                                        <p:attrNameLst>
                                          <p:attrName>ppt_x</p:attrName>
                                        </p:attrNameLst>
                                      </p:cBhvr>
                                      <p:tavLst>
                                        <p:tav tm="0">
                                          <p:val>
                                            <p:strVal val="#ppt_x"/>
                                          </p:val>
                                        </p:tav>
                                        <p:tav tm="100000">
                                          <p:val>
                                            <p:strVal val="#ppt_x"/>
                                          </p:val>
                                        </p:tav>
                                      </p:tavLst>
                                    </p:anim>
                                    <p:anim calcmode="lin" valueType="num">
                                      <p:cBhvr>
                                        <p:cTn id="14" dur="1000" fill="hold"/>
                                        <p:tgtEl>
                                          <p:spTgt spid="57"/>
                                        </p:tgtEl>
                                        <p:attrNameLst>
                                          <p:attrName>ppt_y</p:attrName>
                                        </p:attrNameLst>
                                      </p:cBhvr>
                                      <p:tavLst>
                                        <p:tav tm="0">
                                          <p:val>
                                            <p:strVal val="#ppt_y-.1"/>
                                          </p:val>
                                        </p:tav>
                                        <p:tav tm="100000">
                                          <p:val>
                                            <p:strVal val="#ppt_y"/>
                                          </p:val>
                                        </p:tav>
                                      </p:tavLst>
                                    </p:anim>
                                  </p:childTnLst>
                                </p:cTn>
                              </p:par>
                              <p:par>
                                <p:cTn id="15" presetID="32" presetClass="emph" presetSubtype="0" repeatCount="indefinite" fill="hold" nodeType="withEffect">
                                  <p:stCondLst>
                                    <p:cond delay="0"/>
                                  </p:stCondLst>
                                  <p:childTnLst>
                                    <p:animRot by="120000">
                                      <p:cBhvr>
                                        <p:cTn id="16" dur="300" fill="hold">
                                          <p:stCondLst>
                                            <p:cond delay="0"/>
                                          </p:stCondLst>
                                        </p:cTn>
                                        <p:tgtEl>
                                          <p:spTgt spid="27"/>
                                        </p:tgtEl>
                                        <p:attrNameLst>
                                          <p:attrName>r</p:attrName>
                                        </p:attrNameLst>
                                      </p:cBhvr>
                                    </p:animRot>
                                    <p:animRot by="-240000">
                                      <p:cBhvr>
                                        <p:cTn id="17" dur="600" fill="hold">
                                          <p:stCondLst>
                                            <p:cond delay="600"/>
                                          </p:stCondLst>
                                        </p:cTn>
                                        <p:tgtEl>
                                          <p:spTgt spid="27"/>
                                        </p:tgtEl>
                                        <p:attrNameLst>
                                          <p:attrName>r</p:attrName>
                                        </p:attrNameLst>
                                      </p:cBhvr>
                                    </p:animRot>
                                    <p:animRot by="240000">
                                      <p:cBhvr>
                                        <p:cTn id="18" dur="600" fill="hold">
                                          <p:stCondLst>
                                            <p:cond delay="1200"/>
                                          </p:stCondLst>
                                        </p:cTn>
                                        <p:tgtEl>
                                          <p:spTgt spid="27"/>
                                        </p:tgtEl>
                                        <p:attrNameLst>
                                          <p:attrName>r</p:attrName>
                                        </p:attrNameLst>
                                      </p:cBhvr>
                                    </p:animRot>
                                    <p:animRot by="-240000">
                                      <p:cBhvr>
                                        <p:cTn id="19" dur="600" fill="hold">
                                          <p:stCondLst>
                                            <p:cond delay="1800"/>
                                          </p:stCondLst>
                                        </p:cTn>
                                        <p:tgtEl>
                                          <p:spTgt spid="27"/>
                                        </p:tgtEl>
                                        <p:attrNameLst>
                                          <p:attrName>r</p:attrName>
                                        </p:attrNameLst>
                                      </p:cBhvr>
                                    </p:animRot>
                                    <p:animRot by="120000">
                                      <p:cBhvr>
                                        <p:cTn id="20" dur="600" fill="hold">
                                          <p:stCondLst>
                                            <p:cond delay="2400"/>
                                          </p:stCondLst>
                                        </p:cTn>
                                        <p:tgtEl>
                                          <p:spTgt spid="27"/>
                                        </p:tgtEl>
                                        <p:attrNameLst>
                                          <p:attrName>r</p:attrName>
                                        </p:attrNameLst>
                                      </p:cBhvr>
                                    </p:animRot>
                                  </p:childTnLst>
                                </p:cTn>
                              </p:par>
                              <p:par>
                                <p:cTn id="21" presetID="32" presetClass="emph" presetSubtype="0" repeatCount="indefinite" fill="hold" nodeType="withEffect">
                                  <p:stCondLst>
                                    <p:cond delay="0"/>
                                  </p:stCondLst>
                                  <p:childTnLst>
                                    <p:animRot by="120000">
                                      <p:cBhvr>
                                        <p:cTn id="22" dur="300" fill="hold">
                                          <p:stCondLst>
                                            <p:cond delay="0"/>
                                          </p:stCondLst>
                                        </p:cTn>
                                        <p:tgtEl>
                                          <p:spTgt spid="28"/>
                                        </p:tgtEl>
                                        <p:attrNameLst>
                                          <p:attrName>r</p:attrName>
                                        </p:attrNameLst>
                                      </p:cBhvr>
                                    </p:animRot>
                                    <p:animRot by="-240000">
                                      <p:cBhvr>
                                        <p:cTn id="23" dur="600" fill="hold">
                                          <p:stCondLst>
                                            <p:cond delay="600"/>
                                          </p:stCondLst>
                                        </p:cTn>
                                        <p:tgtEl>
                                          <p:spTgt spid="28"/>
                                        </p:tgtEl>
                                        <p:attrNameLst>
                                          <p:attrName>r</p:attrName>
                                        </p:attrNameLst>
                                      </p:cBhvr>
                                    </p:animRot>
                                    <p:animRot by="240000">
                                      <p:cBhvr>
                                        <p:cTn id="24" dur="600" fill="hold">
                                          <p:stCondLst>
                                            <p:cond delay="1200"/>
                                          </p:stCondLst>
                                        </p:cTn>
                                        <p:tgtEl>
                                          <p:spTgt spid="28"/>
                                        </p:tgtEl>
                                        <p:attrNameLst>
                                          <p:attrName>r</p:attrName>
                                        </p:attrNameLst>
                                      </p:cBhvr>
                                    </p:animRot>
                                    <p:animRot by="-240000">
                                      <p:cBhvr>
                                        <p:cTn id="25" dur="600" fill="hold">
                                          <p:stCondLst>
                                            <p:cond delay="1800"/>
                                          </p:stCondLst>
                                        </p:cTn>
                                        <p:tgtEl>
                                          <p:spTgt spid="28"/>
                                        </p:tgtEl>
                                        <p:attrNameLst>
                                          <p:attrName>r</p:attrName>
                                        </p:attrNameLst>
                                      </p:cBhvr>
                                    </p:animRot>
                                    <p:animRot by="120000">
                                      <p:cBhvr>
                                        <p:cTn id="26" dur="600" fill="hold">
                                          <p:stCondLst>
                                            <p:cond delay="2400"/>
                                          </p:stCondLst>
                                        </p:cTn>
                                        <p:tgtEl>
                                          <p:spTgt spid="28"/>
                                        </p:tgtEl>
                                        <p:attrNameLst>
                                          <p:attrName>r</p:attrName>
                                        </p:attrNameLst>
                                      </p:cBhvr>
                                    </p:animRot>
                                  </p:childTnLst>
                                </p:cTn>
                              </p:par>
                              <p:par>
                                <p:cTn id="27" presetID="47" presetClass="entr" presetSubtype="0" fill="hold" nodeType="with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par>
                                <p:cTn id="32" presetID="2" presetClass="exit" presetSubtype="1" fill="hold" nodeType="withEffect">
                                  <p:stCondLst>
                                    <p:cond delay="11000"/>
                                  </p:stCondLst>
                                  <p:childTnLst>
                                    <p:anim calcmode="lin" valueType="num">
                                      <p:cBhvr additive="base">
                                        <p:cTn id="33" dur="2000"/>
                                        <p:tgtEl>
                                          <p:spTgt spid="29"/>
                                        </p:tgtEl>
                                        <p:attrNameLst>
                                          <p:attrName>ppt_x</p:attrName>
                                        </p:attrNameLst>
                                      </p:cBhvr>
                                      <p:tavLst>
                                        <p:tav tm="0">
                                          <p:val>
                                            <p:strVal val="ppt_x"/>
                                          </p:val>
                                        </p:tav>
                                        <p:tav tm="100000">
                                          <p:val>
                                            <p:strVal val="ppt_x"/>
                                          </p:val>
                                        </p:tav>
                                      </p:tavLst>
                                    </p:anim>
                                    <p:anim calcmode="lin" valueType="num">
                                      <p:cBhvr additive="base">
                                        <p:cTn id="34" dur="2000"/>
                                        <p:tgtEl>
                                          <p:spTgt spid="29"/>
                                        </p:tgtEl>
                                        <p:attrNameLst>
                                          <p:attrName>ppt_y</p:attrName>
                                        </p:attrNameLst>
                                      </p:cBhvr>
                                      <p:tavLst>
                                        <p:tav tm="0">
                                          <p:val>
                                            <p:strVal val="ppt_y"/>
                                          </p:val>
                                        </p:tav>
                                        <p:tav tm="100000">
                                          <p:val>
                                            <p:strVal val="0-ppt_h/2"/>
                                          </p:val>
                                        </p:tav>
                                      </p:tavLst>
                                    </p:anim>
                                    <p:set>
                                      <p:cBhvr>
                                        <p:cTn id="35" dur="1" fill="hold">
                                          <p:stCondLst>
                                            <p:cond delay="1999"/>
                                          </p:stCondLst>
                                        </p:cTn>
                                        <p:tgtEl>
                                          <p:spTgt spid="29"/>
                                        </p:tgtEl>
                                        <p:attrNameLst>
                                          <p:attrName>style.visibility</p:attrName>
                                        </p:attrNameLst>
                                      </p:cBhvr>
                                      <p:to>
                                        <p:strVal val="hidden"/>
                                      </p:to>
                                    </p:set>
                                  </p:childTnLst>
                                </p:cTn>
                              </p:par>
                              <p:par>
                                <p:cTn id="36" presetID="1" presetClass="mediacall" presetSubtype="0" fill="hold" nodeType="withEffect">
                                  <p:stCondLst>
                                    <p:cond delay="11100"/>
                                  </p:stCondLst>
                                  <p:childTnLst>
                                    <p:cmd type="call" cmd="playFrom(0.0)">
                                      <p:cBhvr>
                                        <p:cTn id="37" dur="4715" fill="hold"/>
                                        <p:tgtEl>
                                          <p:spTgt spid="14"/>
                                        </p:tgtEl>
                                      </p:cBhvr>
                                    </p:cmd>
                                  </p:childTnLst>
                                </p:cTn>
                              </p:par>
                              <p:par>
                                <p:cTn id="38" presetID="35" presetClass="path" presetSubtype="0" accel="50000" decel="50000" fill="hold" nodeType="withEffect">
                                  <p:stCondLst>
                                    <p:cond delay="11200"/>
                                  </p:stCondLst>
                                  <p:childTnLst>
                                    <p:animMotion origin="layout" path="M -2.22222E-6 0 L -0.16805 0.00648 " pathEditMode="relative" rAng="0" ptsTypes="AA">
                                      <p:cBhvr>
                                        <p:cTn id="39" dur="5000" fill="hold"/>
                                        <p:tgtEl>
                                          <p:spTgt spid="27"/>
                                        </p:tgtEl>
                                        <p:attrNameLst>
                                          <p:attrName>ppt_x</p:attrName>
                                          <p:attrName>ppt_y</p:attrName>
                                        </p:attrNameLst>
                                      </p:cBhvr>
                                      <p:rCtr x="-8403" y="309"/>
                                    </p:animMotion>
                                  </p:childTnLst>
                                </p:cTn>
                              </p:par>
                            </p:childTnLst>
                          </p:cTn>
                        </p:par>
                      </p:childTnLst>
                    </p:cTn>
                  </p:par>
                </p:childTnLst>
              </p:cTn>
              <p:prevCondLst>
                <p:cond evt="onPrev" delay="0">
                  <p:tgtEl>
                    <p:sldTgt/>
                  </p:tgtEl>
                </p:cond>
              </p:prevCondLst>
              <p:nextCondLst>
                <p:cond evt="onNext" delay="0">
                  <p:tgtEl>
                    <p:sldTgt/>
                  </p:tgtEl>
                </p:cond>
              </p:nextCondLst>
            </p:seq>
            <p:audio>
              <p:cMediaNode vol="80000">
                <p:cTn id="40" fill="hold" display="0">
                  <p:stCondLst>
                    <p:cond delay="indefinite"/>
                  </p:stCondLst>
                  <p:endCondLst>
                    <p:cond evt="onStopAudio" delay="0">
                      <p:tgtEl>
                        <p:sldTgt/>
                      </p:tgtEl>
                    </p:cond>
                  </p:endCondLst>
                </p:cTn>
                <p:tgtEl>
                  <p:spTgt spid="14"/>
                </p:tgtEl>
              </p:cMediaNode>
            </p:audio>
            <p:audio>
              <p:cMediaNode vol="80000" numSld="999">
                <p:cTn id="41" fill="hold" display="0">
                  <p:stCondLst>
                    <p:cond delay="indefinite"/>
                  </p:stCondLst>
                  <p:endCondLst>
                    <p:cond evt="onStopAudio" delay="0">
                      <p:tgtEl>
                        <p:sldTgt/>
                      </p:tgtEl>
                    </p:cond>
                  </p:endCondLst>
                </p:cTn>
                <p:tgtEl>
                  <p:spTgt spid="3"/>
                </p:tgtEl>
              </p:cMediaNode>
            </p:audio>
          </p:childTnLst>
        </p:cTn>
      </p:par>
    </p:tnLst>
    <p:bldLst>
      <p:bldP spid="56" grpId="0"/>
      <p:bldP spid="57" grpId="0"/>
    </p:bldLst>
  </p:timing>
  <p:extLst mod="1"/>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ADMIN\Desktop\Giai cuu dai duong 2\underwater-vector-background.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0" y="-751840"/>
            <a:ext cx="12192000" cy="8143240"/>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C:\Users\ADMIN\Desktop\Giai cuu dai duong 2\3b.jpg"/>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0" b="92222" l="0" r="100000">
                        <a14:backgroundMark x1="17714" y1="32963" x2="18714" y2="71389"/>
                        <a14:backgroundMark x1="91000" y1="21296" x2="87000" y2="80463"/>
                        <a14:backgroundMark x1="9714" y1="8333" x2="2714" y2="77870"/>
                        <a14:backgroundMark x1="29714" y1="34352" x2="22714" y2="81759"/>
                        <a14:backgroundMark x1="6714" y1="84352" x2="44857" y2="70093"/>
                        <a14:backgroundMark x1="14714" y1="3704" x2="31714" y2="8333"/>
                        <a14:backgroundMark x1="87000" y1="5648" x2="98000" y2="18056"/>
                      </a14:backgroundRemoval>
                    </a14:imgEffect>
                  </a14:imgLayer>
                </a14:imgProps>
              </a:ext>
              <a:ext uri="{28A0092B-C50C-407E-A947-70E740481C1C}">
                <a14:useLocalDpi xmlns:a14="http://schemas.microsoft.com/office/drawing/2010/main" val="0"/>
              </a:ext>
            </a:extLst>
          </a:blip>
          <a:srcRect/>
          <a:stretch>
            <a:fillRect/>
          </a:stretch>
        </p:blipFill>
        <p:spPr bwMode="auto">
          <a:xfrm>
            <a:off x="5420285" y="4070123"/>
            <a:ext cx="1691716" cy="2610077"/>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3" descr="C:\Users\ADMIN\Desktop\Giai cuu dai duong 2\3c.jpg"/>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0" b="100000" l="0" r="98333">
                        <a14:foregroundMark x1="62593" y1="12023" x2="73148" y2="84946"/>
                        <a14:foregroundMark x1="49815" y1="18084" x2="43519" y2="28152"/>
                        <a14:foregroundMark x1="41481" y1="16422" x2="49815" y2="26491"/>
                        <a14:foregroundMark x1="63519" y1="12023" x2="76296" y2="21505"/>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2946400" y="4343400"/>
            <a:ext cx="960059" cy="1828800"/>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4" descr="C:\Users\ADMIN\Desktop\Giai cuu dai duong 2\3.jpg"/>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0" b="100000" l="0" r="100000">
                        <a14:foregroundMark x1="38702" y1="20433" x2="43750" y2="24279"/>
                      </a14:backgroundRemoval>
                    </a14:imgEffect>
                  </a14:imgLayer>
                </a14:imgProps>
              </a:ext>
              <a:ext uri="{28A0092B-C50C-407E-A947-70E740481C1C}">
                <a14:useLocalDpi xmlns:a14="http://schemas.microsoft.com/office/drawing/2010/main" val="0"/>
              </a:ext>
            </a:extLst>
          </a:blip>
          <a:srcRect/>
          <a:stretch>
            <a:fillRect/>
          </a:stretch>
        </p:blipFill>
        <p:spPr bwMode="auto">
          <a:xfrm>
            <a:off x="7858161" y="3688293"/>
            <a:ext cx="2585508" cy="2585508"/>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5" descr="C:\Users\ADMIN\Desktop\Giai cuu dai duong 2\3a.jpg"/>
          <p:cNvPicPr>
            <a:picLocks noChangeAspect="1" noChangeArrowheads="1"/>
          </p:cNvPicPr>
          <p:nvPr/>
        </p:nvPicPr>
        <p:blipFill>
          <a:blip r:embed="rId11" cstate="print">
            <a:extLst>
              <a:ext uri="{BEBA8EAE-BF5A-486C-A8C5-ECC9F3942E4B}">
                <a14:imgProps xmlns:a14="http://schemas.microsoft.com/office/drawing/2010/main">
                  <a14:imgLayer r:embed="rId12">
                    <a14:imgEffect>
                      <a14:backgroundRemoval t="0" b="100000" l="0" r="100000">
                        <a14:foregroundMark x1="29510" y1="11426" x2="31189" y2="18066"/>
                      </a14:backgroundRemoval>
                    </a14:imgEffect>
                  </a14:imgLayer>
                </a14:imgProps>
              </a:ext>
              <a:ext uri="{28A0092B-C50C-407E-A947-70E740481C1C}">
                <a14:useLocalDpi xmlns:a14="http://schemas.microsoft.com/office/drawing/2010/main" val="0"/>
              </a:ext>
            </a:extLst>
          </a:blip>
          <a:srcRect/>
          <a:stretch>
            <a:fillRect/>
          </a:stretch>
        </p:blipFill>
        <p:spPr bwMode="auto">
          <a:xfrm>
            <a:off x="7043458" y="4737760"/>
            <a:ext cx="1498177" cy="2145640"/>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6" descr="C:\Users\ADMIN\Desktop\Giai cuu dai duong 2\Luoi.png"/>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flipH="1">
            <a:off x="4876800" y="-2870200"/>
            <a:ext cx="8534400" cy="10769600"/>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11" descr="C:\Users\ADMIN\Desktop\Giai cuu dai duong 2\seashell-border-382756.jpg"/>
          <p:cNvPicPr>
            <a:picLocks noChangeAspect="1" noChangeArrowheads="1"/>
          </p:cNvPicPr>
          <p:nvPr/>
        </p:nvPicPr>
        <p:blipFill>
          <a:blip r:embed="rId14" cstate="print">
            <a:extLst>
              <a:ext uri="{BEBA8EAE-BF5A-486C-A8C5-ECC9F3942E4B}">
                <a14:imgProps xmlns:a14="http://schemas.microsoft.com/office/drawing/2010/main">
                  <a14:imgLayer r:embed="rId15">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2417269" y="437093"/>
            <a:ext cx="8026400" cy="27432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42" name="Picture 2" descr="C:\Users\ADMIN\Desktop\Phan Thi Do Uyen\Giai cuu dai duong\Picture2.png">
            <a:hlinkClick r:id="" action="ppaction://hlinkshowjump?jump=nextslide"/>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10464801" y="5359401"/>
            <a:ext cx="1815343" cy="1790700"/>
          </a:xfrm>
          <a:prstGeom prst="rect">
            <a:avLst/>
          </a:prstGeom>
          <a:noFill/>
          <a:extLst>
            <a:ext uri="{909E8E84-426E-40DD-AFC4-6F175D3DCCD1}">
              <a14:hiddenFill xmlns:a14="http://schemas.microsoft.com/office/drawing/2010/main">
                <a:solidFill>
                  <a:srgbClr val="FFFFFF"/>
                </a:solidFill>
              </a14:hiddenFill>
            </a:ext>
          </a:extLst>
        </p:spPr>
      </p:pic>
      <p:pic>
        <p:nvPicPr>
          <p:cNvPr id="15" name="j0214098.wav">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7" cstate="print"/>
          <a:stretch>
            <a:fillRect/>
          </a:stretch>
        </p:blipFill>
        <p:spPr>
          <a:xfrm>
            <a:off x="13208000" y="3858381"/>
            <a:ext cx="812800" cy="812800"/>
          </a:xfrm>
          <a:prstGeom prst="rect">
            <a:avLst/>
          </a:prstGeom>
        </p:spPr>
      </p:pic>
      <p:grpSp>
        <p:nvGrpSpPr>
          <p:cNvPr id="21" name="Group 20">
            <a:extLst>
              <a:ext uri="{FF2B5EF4-FFF2-40B4-BE49-F238E27FC236}">
                <a16:creationId xmlns:a16="http://schemas.microsoft.com/office/drawing/2014/main" id="{A3772A17-BB74-4A75-BA55-D622FE4D0639}"/>
              </a:ext>
            </a:extLst>
          </p:cNvPr>
          <p:cNvGrpSpPr/>
          <p:nvPr/>
        </p:nvGrpSpPr>
        <p:grpSpPr>
          <a:xfrm>
            <a:off x="1244330" y="945133"/>
            <a:ext cx="120325" cy="101771"/>
            <a:chOff x="2455863" y="2411803"/>
            <a:chExt cx="566738" cy="566738"/>
          </a:xfrm>
        </p:grpSpPr>
        <p:sp>
          <p:nvSpPr>
            <p:cNvPr id="22"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3"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4"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5"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6"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grpSp>
      <p:grpSp>
        <p:nvGrpSpPr>
          <p:cNvPr id="27" name="Group 26">
            <a:extLst>
              <a:ext uri="{FF2B5EF4-FFF2-40B4-BE49-F238E27FC236}">
                <a16:creationId xmlns:a16="http://schemas.microsoft.com/office/drawing/2014/main" id="{A3772A17-BB74-4A75-BA55-D622FE4D0639}"/>
              </a:ext>
            </a:extLst>
          </p:cNvPr>
          <p:cNvGrpSpPr/>
          <p:nvPr/>
        </p:nvGrpSpPr>
        <p:grpSpPr>
          <a:xfrm>
            <a:off x="1246124" y="1681532"/>
            <a:ext cx="120325" cy="101771"/>
            <a:chOff x="2455863" y="2411803"/>
            <a:chExt cx="566738" cy="566738"/>
          </a:xfrm>
        </p:grpSpPr>
        <p:sp>
          <p:nvSpPr>
            <p:cNvPr id="29"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0"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1"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4"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3"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grpSp>
      <p:grpSp>
        <p:nvGrpSpPr>
          <p:cNvPr id="44" name="Group 43">
            <a:extLst>
              <a:ext uri="{FF2B5EF4-FFF2-40B4-BE49-F238E27FC236}">
                <a16:creationId xmlns:a16="http://schemas.microsoft.com/office/drawing/2014/main" id="{A3772A17-BB74-4A75-BA55-D622FE4D0639}"/>
              </a:ext>
            </a:extLst>
          </p:cNvPr>
          <p:cNvGrpSpPr/>
          <p:nvPr/>
        </p:nvGrpSpPr>
        <p:grpSpPr>
          <a:xfrm>
            <a:off x="1642171" y="1335825"/>
            <a:ext cx="120325" cy="101771"/>
            <a:chOff x="2455863" y="2411803"/>
            <a:chExt cx="566738" cy="566738"/>
          </a:xfrm>
        </p:grpSpPr>
        <p:sp>
          <p:nvSpPr>
            <p:cNvPr id="45"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6"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7"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8"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9"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grpSp>
      <p:grpSp>
        <p:nvGrpSpPr>
          <p:cNvPr id="50" name="Group 49">
            <a:extLst>
              <a:ext uri="{FF2B5EF4-FFF2-40B4-BE49-F238E27FC236}">
                <a16:creationId xmlns:a16="http://schemas.microsoft.com/office/drawing/2014/main" id="{A3772A17-BB74-4A75-BA55-D622FE4D0639}"/>
              </a:ext>
            </a:extLst>
          </p:cNvPr>
          <p:cNvGrpSpPr/>
          <p:nvPr/>
        </p:nvGrpSpPr>
        <p:grpSpPr>
          <a:xfrm>
            <a:off x="882526" y="1369076"/>
            <a:ext cx="120325" cy="101771"/>
            <a:chOff x="2455863" y="2411803"/>
            <a:chExt cx="566738" cy="566738"/>
          </a:xfrm>
        </p:grpSpPr>
        <p:sp>
          <p:nvSpPr>
            <p:cNvPr id="51"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52"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53"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54"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55"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grpSp>
      <p:sp>
        <p:nvSpPr>
          <p:cNvPr id="58" name="TextBox 57">
            <a:extLst>
              <a:ext uri="{FF2B5EF4-FFF2-40B4-BE49-F238E27FC236}">
                <a16:creationId xmlns:a16="http://schemas.microsoft.com/office/drawing/2014/main" id="{6491ADF2-2E82-4E9E-A84D-94DE7925D8EE}"/>
              </a:ext>
            </a:extLst>
          </p:cNvPr>
          <p:cNvSpPr txBox="1"/>
          <p:nvPr/>
        </p:nvSpPr>
        <p:spPr>
          <a:xfrm>
            <a:off x="2946399" y="1663730"/>
            <a:ext cx="7726149" cy="707886"/>
          </a:xfrm>
          <a:prstGeom prst="rect">
            <a:avLst/>
          </a:prstGeom>
          <a:noFill/>
        </p:spPr>
        <p:txBody>
          <a:bodyPr wrap="square" rtlCol="0">
            <a:spAutoFit/>
          </a:bodyPr>
          <a:lstStyle/>
          <a:p>
            <a:pPr algn="just"/>
            <a:r>
              <a:rPr lang="en-US" sz="4000" b="1" dirty="0" smtClean="0">
                <a:solidFill>
                  <a:srgbClr val="9900CC"/>
                </a:solidFill>
                <a:latin typeface="Arial" panose="020B0604020202020204" pitchFamily="34" charset="0"/>
                <a:cs typeface="Arial" panose="020B0604020202020204" pitchFamily="34" charset="0"/>
              </a:rPr>
              <a:t>    </a:t>
            </a:r>
            <a:r>
              <a:rPr lang="vi-VN" sz="4000" b="1" dirty="0" smtClean="0">
                <a:solidFill>
                  <a:srgbClr val="9900CC"/>
                </a:solidFill>
                <a:latin typeface="Arial" panose="020B0604020202020204" pitchFamily="34" charset="0"/>
                <a:cs typeface="Arial" panose="020B0604020202020204" pitchFamily="34" charset="0"/>
              </a:rPr>
              <a:t>ốc bươu</a:t>
            </a:r>
            <a:r>
              <a:rPr lang="en-US" sz="4000" b="1" dirty="0">
                <a:solidFill>
                  <a:srgbClr val="9900CC"/>
                </a:solidFill>
                <a:latin typeface="Arial" panose="020B0604020202020204" pitchFamily="34" charset="0"/>
                <a:cs typeface="Arial" panose="020B0604020202020204" pitchFamily="34" charset="0"/>
              </a:rPr>
              <a:t>       </a:t>
            </a:r>
            <a:r>
              <a:rPr lang="en-US" sz="4000" b="1" dirty="0" err="1" smtClean="0">
                <a:solidFill>
                  <a:srgbClr val="9900CC"/>
                </a:solidFill>
                <a:latin typeface="Arial" panose="020B0604020202020204" pitchFamily="34" charset="0"/>
                <a:cs typeface="Arial" panose="020B0604020202020204" pitchFamily="34" charset="0"/>
              </a:rPr>
              <a:t>bầu</a:t>
            </a:r>
            <a:r>
              <a:rPr lang="en-US" sz="4000" b="1" dirty="0" smtClean="0">
                <a:solidFill>
                  <a:srgbClr val="9900CC"/>
                </a:solidFill>
                <a:latin typeface="Arial" panose="020B0604020202020204" pitchFamily="34" charset="0"/>
                <a:cs typeface="Arial" panose="020B0604020202020204" pitchFamily="34" charset="0"/>
              </a:rPr>
              <a:t> r</a:t>
            </a:r>
            <a:r>
              <a:rPr lang="vi-VN" sz="4000" b="1" dirty="0">
                <a:solidFill>
                  <a:srgbClr val="9900CC"/>
                </a:solidFill>
                <a:latin typeface="Arial" panose="020B0604020202020204" pitchFamily="34" charset="0"/>
                <a:cs typeface="Arial" panose="020B0604020202020204" pitchFamily="34" charset="0"/>
              </a:rPr>
              <a:t>ượu</a:t>
            </a:r>
          </a:p>
        </p:txBody>
      </p:sp>
      <p:sp>
        <p:nvSpPr>
          <p:cNvPr id="59" name="TextBox 58">
            <a:extLst>
              <a:ext uri="{FF2B5EF4-FFF2-40B4-BE49-F238E27FC236}">
                <a16:creationId xmlns:a16="http://schemas.microsoft.com/office/drawing/2014/main" id="{B35C0BA1-62DA-4D58-8945-8A33E74DDED6}"/>
              </a:ext>
            </a:extLst>
          </p:cNvPr>
          <p:cNvSpPr txBox="1"/>
          <p:nvPr/>
        </p:nvSpPr>
        <p:spPr>
          <a:xfrm>
            <a:off x="3513081" y="718405"/>
            <a:ext cx="5574647"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Con </a:t>
            </a:r>
            <a:r>
              <a:rPr kumimoji="0" lang="en-US" sz="4000" b="0" i="0" u="none" strike="noStrike" kern="120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hãy</a:t>
            </a:r>
            <a:r>
              <a:rPr kumimoji="0" lang="en-US" sz="4000" b="0" i="0"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4000" b="0" i="0" u="none" strike="noStrike" kern="120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đọc</a:t>
            </a:r>
            <a:r>
              <a:rPr kumimoji="0" lang="en-US" sz="4000" b="0" i="0"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90749658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300" fill="hold">
                                          <p:stCondLst>
                                            <p:cond delay="0"/>
                                          </p:stCondLst>
                                        </p:cTn>
                                        <p:tgtEl>
                                          <p:spTgt spid="1030"/>
                                        </p:tgtEl>
                                        <p:attrNameLst>
                                          <p:attrName>r</p:attrName>
                                        </p:attrNameLst>
                                      </p:cBhvr>
                                    </p:animRot>
                                    <p:animRot by="-240000">
                                      <p:cBhvr>
                                        <p:cTn id="7" dur="600" fill="hold">
                                          <p:stCondLst>
                                            <p:cond delay="600"/>
                                          </p:stCondLst>
                                        </p:cTn>
                                        <p:tgtEl>
                                          <p:spTgt spid="1030"/>
                                        </p:tgtEl>
                                        <p:attrNameLst>
                                          <p:attrName>r</p:attrName>
                                        </p:attrNameLst>
                                      </p:cBhvr>
                                    </p:animRot>
                                    <p:animRot by="240000">
                                      <p:cBhvr>
                                        <p:cTn id="8" dur="600" fill="hold">
                                          <p:stCondLst>
                                            <p:cond delay="1200"/>
                                          </p:stCondLst>
                                        </p:cTn>
                                        <p:tgtEl>
                                          <p:spTgt spid="1030"/>
                                        </p:tgtEl>
                                        <p:attrNameLst>
                                          <p:attrName>r</p:attrName>
                                        </p:attrNameLst>
                                      </p:cBhvr>
                                    </p:animRot>
                                    <p:animRot by="-240000">
                                      <p:cBhvr>
                                        <p:cTn id="9" dur="600" fill="hold">
                                          <p:stCondLst>
                                            <p:cond delay="1800"/>
                                          </p:stCondLst>
                                        </p:cTn>
                                        <p:tgtEl>
                                          <p:spTgt spid="1030"/>
                                        </p:tgtEl>
                                        <p:attrNameLst>
                                          <p:attrName>r</p:attrName>
                                        </p:attrNameLst>
                                      </p:cBhvr>
                                    </p:animRot>
                                    <p:animRot by="120000">
                                      <p:cBhvr>
                                        <p:cTn id="10" dur="600" fill="hold">
                                          <p:stCondLst>
                                            <p:cond delay="2400"/>
                                          </p:stCondLst>
                                        </p:cTn>
                                        <p:tgtEl>
                                          <p:spTgt spid="1030"/>
                                        </p:tgtEl>
                                        <p:attrNameLst>
                                          <p:attrName>r</p:attrName>
                                        </p:attrNameLst>
                                      </p:cBhvr>
                                    </p:animRot>
                                  </p:childTnLst>
                                </p:cTn>
                              </p:par>
                              <p:par>
                                <p:cTn id="11" presetID="32" presetClass="emph" presetSubtype="0" repeatCount="indefinite" fill="hold" nodeType="withEffect">
                                  <p:stCondLst>
                                    <p:cond delay="0"/>
                                  </p:stCondLst>
                                  <p:childTnLst>
                                    <p:animRot by="120000">
                                      <p:cBhvr>
                                        <p:cTn id="12" dur="300" fill="hold">
                                          <p:stCondLst>
                                            <p:cond delay="0"/>
                                          </p:stCondLst>
                                        </p:cTn>
                                        <p:tgtEl>
                                          <p:spTgt spid="32"/>
                                        </p:tgtEl>
                                        <p:attrNameLst>
                                          <p:attrName>r</p:attrName>
                                        </p:attrNameLst>
                                      </p:cBhvr>
                                    </p:animRot>
                                    <p:animRot by="-240000">
                                      <p:cBhvr>
                                        <p:cTn id="13" dur="600" fill="hold">
                                          <p:stCondLst>
                                            <p:cond delay="600"/>
                                          </p:stCondLst>
                                        </p:cTn>
                                        <p:tgtEl>
                                          <p:spTgt spid="32"/>
                                        </p:tgtEl>
                                        <p:attrNameLst>
                                          <p:attrName>r</p:attrName>
                                        </p:attrNameLst>
                                      </p:cBhvr>
                                    </p:animRot>
                                    <p:animRot by="240000">
                                      <p:cBhvr>
                                        <p:cTn id="14" dur="600" fill="hold">
                                          <p:stCondLst>
                                            <p:cond delay="1200"/>
                                          </p:stCondLst>
                                        </p:cTn>
                                        <p:tgtEl>
                                          <p:spTgt spid="32"/>
                                        </p:tgtEl>
                                        <p:attrNameLst>
                                          <p:attrName>r</p:attrName>
                                        </p:attrNameLst>
                                      </p:cBhvr>
                                    </p:animRot>
                                    <p:animRot by="-240000">
                                      <p:cBhvr>
                                        <p:cTn id="15" dur="600" fill="hold">
                                          <p:stCondLst>
                                            <p:cond delay="1800"/>
                                          </p:stCondLst>
                                        </p:cTn>
                                        <p:tgtEl>
                                          <p:spTgt spid="32"/>
                                        </p:tgtEl>
                                        <p:attrNameLst>
                                          <p:attrName>r</p:attrName>
                                        </p:attrNameLst>
                                      </p:cBhvr>
                                    </p:animRot>
                                    <p:animRot by="120000">
                                      <p:cBhvr>
                                        <p:cTn id="16" dur="600" fill="hold">
                                          <p:stCondLst>
                                            <p:cond delay="2400"/>
                                          </p:stCondLst>
                                        </p:cTn>
                                        <p:tgtEl>
                                          <p:spTgt spid="32"/>
                                        </p:tgtEl>
                                        <p:attrNameLst>
                                          <p:attrName>r</p:attrName>
                                        </p:attrNameLst>
                                      </p:cBhvr>
                                    </p:animRot>
                                  </p:childTnLst>
                                </p:cTn>
                              </p:par>
                              <p:par>
                                <p:cTn id="17" presetID="32" presetClass="emph" presetSubtype="0" repeatCount="indefinite" fill="hold" nodeType="withEffect">
                                  <p:stCondLst>
                                    <p:cond delay="0"/>
                                  </p:stCondLst>
                                  <p:childTnLst>
                                    <p:animRot by="120000">
                                      <p:cBhvr>
                                        <p:cTn id="18" dur="300" fill="hold">
                                          <p:stCondLst>
                                            <p:cond delay="0"/>
                                          </p:stCondLst>
                                        </p:cTn>
                                        <p:tgtEl>
                                          <p:spTgt spid="36"/>
                                        </p:tgtEl>
                                        <p:attrNameLst>
                                          <p:attrName>r</p:attrName>
                                        </p:attrNameLst>
                                      </p:cBhvr>
                                    </p:animRot>
                                    <p:animRot by="-240000">
                                      <p:cBhvr>
                                        <p:cTn id="19" dur="600" fill="hold">
                                          <p:stCondLst>
                                            <p:cond delay="600"/>
                                          </p:stCondLst>
                                        </p:cTn>
                                        <p:tgtEl>
                                          <p:spTgt spid="36"/>
                                        </p:tgtEl>
                                        <p:attrNameLst>
                                          <p:attrName>r</p:attrName>
                                        </p:attrNameLst>
                                      </p:cBhvr>
                                    </p:animRot>
                                    <p:animRot by="240000">
                                      <p:cBhvr>
                                        <p:cTn id="20" dur="600" fill="hold">
                                          <p:stCondLst>
                                            <p:cond delay="1200"/>
                                          </p:stCondLst>
                                        </p:cTn>
                                        <p:tgtEl>
                                          <p:spTgt spid="36"/>
                                        </p:tgtEl>
                                        <p:attrNameLst>
                                          <p:attrName>r</p:attrName>
                                        </p:attrNameLst>
                                      </p:cBhvr>
                                    </p:animRot>
                                    <p:animRot by="-240000">
                                      <p:cBhvr>
                                        <p:cTn id="21" dur="600" fill="hold">
                                          <p:stCondLst>
                                            <p:cond delay="1800"/>
                                          </p:stCondLst>
                                        </p:cTn>
                                        <p:tgtEl>
                                          <p:spTgt spid="36"/>
                                        </p:tgtEl>
                                        <p:attrNameLst>
                                          <p:attrName>r</p:attrName>
                                        </p:attrNameLst>
                                      </p:cBhvr>
                                    </p:animRot>
                                    <p:animRot by="120000">
                                      <p:cBhvr>
                                        <p:cTn id="22" dur="600" fill="hold">
                                          <p:stCondLst>
                                            <p:cond delay="2400"/>
                                          </p:stCondLst>
                                        </p:cTn>
                                        <p:tgtEl>
                                          <p:spTgt spid="36"/>
                                        </p:tgtEl>
                                        <p:attrNameLst>
                                          <p:attrName>r</p:attrName>
                                        </p:attrNameLst>
                                      </p:cBhvr>
                                    </p:animRot>
                                  </p:childTnLst>
                                </p:cTn>
                              </p:par>
                              <p:par>
                                <p:cTn id="23" presetID="32" presetClass="emph" presetSubtype="0" repeatCount="indefinite" fill="hold" nodeType="withEffect">
                                  <p:stCondLst>
                                    <p:cond delay="0"/>
                                  </p:stCondLst>
                                  <p:childTnLst>
                                    <p:animRot by="120000">
                                      <p:cBhvr>
                                        <p:cTn id="24" dur="300" fill="hold">
                                          <p:stCondLst>
                                            <p:cond delay="0"/>
                                          </p:stCondLst>
                                        </p:cTn>
                                        <p:tgtEl>
                                          <p:spTgt spid="35"/>
                                        </p:tgtEl>
                                        <p:attrNameLst>
                                          <p:attrName>r</p:attrName>
                                        </p:attrNameLst>
                                      </p:cBhvr>
                                    </p:animRot>
                                    <p:animRot by="-240000">
                                      <p:cBhvr>
                                        <p:cTn id="25" dur="600" fill="hold">
                                          <p:stCondLst>
                                            <p:cond delay="600"/>
                                          </p:stCondLst>
                                        </p:cTn>
                                        <p:tgtEl>
                                          <p:spTgt spid="35"/>
                                        </p:tgtEl>
                                        <p:attrNameLst>
                                          <p:attrName>r</p:attrName>
                                        </p:attrNameLst>
                                      </p:cBhvr>
                                    </p:animRot>
                                    <p:animRot by="240000">
                                      <p:cBhvr>
                                        <p:cTn id="26" dur="600" fill="hold">
                                          <p:stCondLst>
                                            <p:cond delay="1200"/>
                                          </p:stCondLst>
                                        </p:cTn>
                                        <p:tgtEl>
                                          <p:spTgt spid="35"/>
                                        </p:tgtEl>
                                        <p:attrNameLst>
                                          <p:attrName>r</p:attrName>
                                        </p:attrNameLst>
                                      </p:cBhvr>
                                    </p:animRot>
                                    <p:animRot by="-240000">
                                      <p:cBhvr>
                                        <p:cTn id="27" dur="600" fill="hold">
                                          <p:stCondLst>
                                            <p:cond delay="1800"/>
                                          </p:stCondLst>
                                        </p:cTn>
                                        <p:tgtEl>
                                          <p:spTgt spid="35"/>
                                        </p:tgtEl>
                                        <p:attrNameLst>
                                          <p:attrName>r</p:attrName>
                                        </p:attrNameLst>
                                      </p:cBhvr>
                                    </p:animRot>
                                    <p:animRot by="120000">
                                      <p:cBhvr>
                                        <p:cTn id="28" dur="600" fill="hold">
                                          <p:stCondLst>
                                            <p:cond delay="2400"/>
                                          </p:stCondLst>
                                        </p:cTn>
                                        <p:tgtEl>
                                          <p:spTgt spid="35"/>
                                        </p:tgtEl>
                                        <p:attrNameLst>
                                          <p:attrName>r</p:attrName>
                                        </p:attrNameLst>
                                      </p:cBhvr>
                                    </p:animRot>
                                  </p:childTnLst>
                                </p:cTn>
                              </p:par>
                              <p:par>
                                <p:cTn id="29" presetID="47" presetClass="entr" presetSubtype="0" fill="hold" nodeType="withEffect">
                                  <p:stCondLst>
                                    <p:cond delay="0"/>
                                  </p:stCondLst>
                                  <p:childTnLst>
                                    <p:set>
                                      <p:cBhvr>
                                        <p:cTn id="30" dur="1" fill="hold">
                                          <p:stCondLst>
                                            <p:cond delay="0"/>
                                          </p:stCondLst>
                                        </p:cTn>
                                        <p:tgtEl>
                                          <p:spTgt spid="40"/>
                                        </p:tgtEl>
                                        <p:attrNameLst>
                                          <p:attrName>style.visibility</p:attrName>
                                        </p:attrNameLst>
                                      </p:cBhvr>
                                      <p:to>
                                        <p:strVal val="visible"/>
                                      </p:to>
                                    </p:set>
                                    <p:animEffect transition="in" filter="fade">
                                      <p:cBhvr>
                                        <p:cTn id="31" dur="1000"/>
                                        <p:tgtEl>
                                          <p:spTgt spid="40"/>
                                        </p:tgtEl>
                                      </p:cBhvr>
                                    </p:animEffect>
                                    <p:anim calcmode="lin" valueType="num">
                                      <p:cBhvr>
                                        <p:cTn id="32" dur="1000" fill="hold"/>
                                        <p:tgtEl>
                                          <p:spTgt spid="40"/>
                                        </p:tgtEl>
                                        <p:attrNameLst>
                                          <p:attrName>ppt_x</p:attrName>
                                        </p:attrNameLst>
                                      </p:cBhvr>
                                      <p:tavLst>
                                        <p:tav tm="0">
                                          <p:val>
                                            <p:strVal val="#ppt_x"/>
                                          </p:val>
                                        </p:tav>
                                        <p:tav tm="100000">
                                          <p:val>
                                            <p:strVal val="#ppt_x"/>
                                          </p:val>
                                        </p:tav>
                                      </p:tavLst>
                                    </p:anim>
                                    <p:anim calcmode="lin" valueType="num">
                                      <p:cBhvr>
                                        <p:cTn id="33" dur="1000" fill="hold"/>
                                        <p:tgtEl>
                                          <p:spTgt spid="40"/>
                                        </p:tgtEl>
                                        <p:attrNameLst>
                                          <p:attrName>ppt_y</p:attrName>
                                        </p:attrNameLst>
                                      </p:cBhvr>
                                      <p:tavLst>
                                        <p:tav tm="0">
                                          <p:val>
                                            <p:strVal val="#ppt_y-.1"/>
                                          </p:val>
                                        </p:tav>
                                        <p:tav tm="100000">
                                          <p:val>
                                            <p:strVal val="#ppt_y"/>
                                          </p:val>
                                        </p:tav>
                                      </p:tavLst>
                                    </p:anim>
                                  </p:childTnLst>
                                </p:cTn>
                              </p:par>
                              <p:par>
                                <p:cTn id="34" presetID="1" presetClass="mediacall" presetSubtype="0" fill="hold" nodeType="withEffect">
                                  <p:stCondLst>
                                    <p:cond delay="0"/>
                                  </p:stCondLst>
                                  <p:childTnLst>
                                    <p:cmd type="call" cmd="playFrom(0.0)">
                                      <p:cBhvr>
                                        <p:cTn id="35" dur="4715" fill="hold"/>
                                        <p:tgtEl>
                                          <p:spTgt spid="15"/>
                                        </p:tgtEl>
                                      </p:cBhvr>
                                    </p:cmd>
                                  </p:childTnLst>
                                </p:cTn>
                              </p:par>
                              <p:par>
                                <p:cTn id="36" presetID="2" presetClass="exit" presetSubtype="1" fill="hold" nodeType="withEffect">
                                  <p:stCondLst>
                                    <p:cond delay="0"/>
                                  </p:stCondLst>
                                  <p:childTnLst>
                                    <p:anim calcmode="lin" valueType="num">
                                      <p:cBhvr additive="base">
                                        <p:cTn id="37" dur="2000"/>
                                        <p:tgtEl>
                                          <p:spTgt spid="37"/>
                                        </p:tgtEl>
                                        <p:attrNameLst>
                                          <p:attrName>ppt_x</p:attrName>
                                        </p:attrNameLst>
                                      </p:cBhvr>
                                      <p:tavLst>
                                        <p:tav tm="0">
                                          <p:val>
                                            <p:strVal val="ppt_x"/>
                                          </p:val>
                                        </p:tav>
                                        <p:tav tm="100000">
                                          <p:val>
                                            <p:strVal val="ppt_x"/>
                                          </p:val>
                                        </p:tav>
                                      </p:tavLst>
                                    </p:anim>
                                    <p:anim calcmode="lin" valueType="num">
                                      <p:cBhvr additive="base">
                                        <p:cTn id="38" dur="2000"/>
                                        <p:tgtEl>
                                          <p:spTgt spid="37"/>
                                        </p:tgtEl>
                                        <p:attrNameLst>
                                          <p:attrName>ppt_y</p:attrName>
                                        </p:attrNameLst>
                                      </p:cBhvr>
                                      <p:tavLst>
                                        <p:tav tm="0">
                                          <p:val>
                                            <p:strVal val="ppt_y"/>
                                          </p:val>
                                        </p:tav>
                                        <p:tav tm="100000">
                                          <p:val>
                                            <p:strVal val="0-ppt_h/2"/>
                                          </p:val>
                                        </p:tav>
                                      </p:tavLst>
                                    </p:anim>
                                    <p:set>
                                      <p:cBhvr>
                                        <p:cTn id="39" dur="1" fill="hold">
                                          <p:stCondLst>
                                            <p:cond delay="1999"/>
                                          </p:stCondLst>
                                        </p:cTn>
                                        <p:tgtEl>
                                          <p:spTgt spid="37"/>
                                        </p:tgtEl>
                                        <p:attrNameLst>
                                          <p:attrName>style.visibility</p:attrName>
                                        </p:attrNameLst>
                                      </p:cBhvr>
                                      <p:to>
                                        <p:strVal val="hidden"/>
                                      </p:to>
                                    </p:set>
                                  </p:childTnLst>
                                </p:cTn>
                              </p:par>
                              <p:par>
                                <p:cTn id="40" presetID="63" presetClass="path" presetSubtype="0" accel="50000" decel="50000" fill="hold" nodeType="withEffect">
                                  <p:stCondLst>
                                    <p:cond delay="0"/>
                                  </p:stCondLst>
                                  <p:childTnLst>
                                    <p:animMotion origin="layout" path="M 3.61111E-6 3.33333E-6 L 0.18559 0.04444 " pathEditMode="relative" rAng="0" ptsTypes="AA">
                                      <p:cBhvr>
                                        <p:cTn id="41" dur="3000" fill="hold"/>
                                        <p:tgtEl>
                                          <p:spTgt spid="32"/>
                                        </p:tgtEl>
                                        <p:attrNameLst>
                                          <p:attrName>ppt_x</p:attrName>
                                          <p:attrName>ppt_y</p:attrName>
                                        </p:attrNameLst>
                                      </p:cBhvr>
                                      <p:rCtr x="9271" y="2222"/>
                                    </p:animMotion>
                                  </p:childTnLst>
                                </p:cTn>
                              </p:par>
                              <p:par>
                                <p:cTn id="42" presetID="35" presetClass="path" presetSubtype="0" accel="50000" decel="50000" fill="hold" nodeType="withEffect">
                                  <p:stCondLst>
                                    <p:cond delay="0"/>
                                  </p:stCondLst>
                                  <p:childTnLst>
                                    <p:animMotion origin="layout" path="M -2.5E-6 -2.22222E-6 L -0.07239 0.00834 " pathEditMode="relative" rAng="0" ptsTypes="AA">
                                      <p:cBhvr>
                                        <p:cTn id="43" dur="3000" fill="hold"/>
                                        <p:tgtEl>
                                          <p:spTgt spid="36"/>
                                        </p:tgtEl>
                                        <p:attrNameLst>
                                          <p:attrName>ppt_x</p:attrName>
                                          <p:attrName>ppt_y</p:attrName>
                                        </p:attrNameLst>
                                      </p:cBhvr>
                                      <p:rCtr x="-3628" y="401"/>
                                    </p:animMotion>
                                  </p:childTnLst>
                                </p:cTn>
                              </p:par>
                              <p:par>
                                <p:cTn id="44" presetID="35" presetClass="path" presetSubtype="0" accel="50000" decel="50000" fill="hold" nodeType="withEffect">
                                  <p:stCondLst>
                                    <p:cond delay="0"/>
                                  </p:stCondLst>
                                  <p:childTnLst>
                                    <p:animMotion origin="layout" path="M 3.33333E-6 2.59259E-6 L -0.10261 0.13981 " pathEditMode="relative" rAng="0" ptsTypes="AA">
                                      <p:cBhvr>
                                        <p:cTn id="45" dur="3000" fill="hold"/>
                                        <p:tgtEl>
                                          <p:spTgt spid="35"/>
                                        </p:tgtEl>
                                        <p:attrNameLst>
                                          <p:attrName>ppt_x</p:attrName>
                                          <p:attrName>ppt_y</p:attrName>
                                        </p:attrNameLst>
                                      </p:cBhvr>
                                      <p:rCtr x="-5139" y="6975"/>
                                    </p:animMotion>
                                  </p:childTnLst>
                                </p:cTn>
                              </p:par>
                              <p:par>
                                <p:cTn id="46" presetID="47" presetClass="entr" presetSubtype="0" fill="hold" grpId="0" nodeType="withEffect">
                                  <p:stCondLst>
                                    <p:cond delay="0"/>
                                  </p:stCondLst>
                                  <p:childTnLst>
                                    <p:set>
                                      <p:cBhvr>
                                        <p:cTn id="47" dur="1" fill="hold">
                                          <p:stCondLst>
                                            <p:cond delay="0"/>
                                          </p:stCondLst>
                                        </p:cTn>
                                        <p:tgtEl>
                                          <p:spTgt spid="58"/>
                                        </p:tgtEl>
                                        <p:attrNameLst>
                                          <p:attrName>style.visibility</p:attrName>
                                        </p:attrNameLst>
                                      </p:cBhvr>
                                      <p:to>
                                        <p:strVal val="visible"/>
                                      </p:to>
                                    </p:set>
                                    <p:animEffect transition="in" filter="fade">
                                      <p:cBhvr>
                                        <p:cTn id="48" dur="1000"/>
                                        <p:tgtEl>
                                          <p:spTgt spid="58"/>
                                        </p:tgtEl>
                                      </p:cBhvr>
                                    </p:animEffect>
                                    <p:anim calcmode="lin" valueType="num">
                                      <p:cBhvr>
                                        <p:cTn id="49" dur="1000" fill="hold"/>
                                        <p:tgtEl>
                                          <p:spTgt spid="58"/>
                                        </p:tgtEl>
                                        <p:attrNameLst>
                                          <p:attrName>ppt_x</p:attrName>
                                        </p:attrNameLst>
                                      </p:cBhvr>
                                      <p:tavLst>
                                        <p:tav tm="0">
                                          <p:val>
                                            <p:strVal val="#ppt_x"/>
                                          </p:val>
                                        </p:tav>
                                        <p:tav tm="100000">
                                          <p:val>
                                            <p:strVal val="#ppt_x"/>
                                          </p:val>
                                        </p:tav>
                                      </p:tavLst>
                                    </p:anim>
                                    <p:anim calcmode="lin" valueType="num">
                                      <p:cBhvr>
                                        <p:cTn id="50" dur="1000" fill="hold"/>
                                        <p:tgtEl>
                                          <p:spTgt spid="5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59"/>
                                        </p:tgtEl>
                                        <p:attrNameLst>
                                          <p:attrName>style.visibility</p:attrName>
                                        </p:attrNameLst>
                                      </p:cBhvr>
                                      <p:to>
                                        <p:strVal val="visible"/>
                                      </p:to>
                                    </p:set>
                                    <p:animEffect transition="in" filter="fade">
                                      <p:cBhvr>
                                        <p:cTn id="53" dur="1000"/>
                                        <p:tgtEl>
                                          <p:spTgt spid="59"/>
                                        </p:tgtEl>
                                      </p:cBhvr>
                                    </p:animEffect>
                                    <p:anim calcmode="lin" valueType="num">
                                      <p:cBhvr>
                                        <p:cTn id="54" dur="1000" fill="hold"/>
                                        <p:tgtEl>
                                          <p:spTgt spid="59"/>
                                        </p:tgtEl>
                                        <p:attrNameLst>
                                          <p:attrName>ppt_x</p:attrName>
                                        </p:attrNameLst>
                                      </p:cBhvr>
                                      <p:tavLst>
                                        <p:tav tm="0">
                                          <p:val>
                                            <p:strVal val="#ppt_x"/>
                                          </p:val>
                                        </p:tav>
                                        <p:tav tm="100000">
                                          <p:val>
                                            <p:strVal val="#ppt_x"/>
                                          </p:val>
                                        </p:tav>
                                      </p:tavLst>
                                    </p:anim>
                                    <p:anim calcmode="lin" valueType="num">
                                      <p:cBhvr>
                                        <p:cTn id="55"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56" fill="hold" display="0">
                  <p:stCondLst>
                    <p:cond delay="indefinite"/>
                  </p:stCondLst>
                  <p:endCondLst>
                    <p:cond evt="onStopAudio" delay="0">
                      <p:tgtEl>
                        <p:sldTgt/>
                      </p:tgtEl>
                    </p:cond>
                  </p:endCondLst>
                </p:cTn>
                <p:tgtEl>
                  <p:spTgt spid="15"/>
                </p:tgtEl>
              </p:cMediaNode>
            </p:audio>
          </p:childTnLst>
        </p:cTn>
      </p:par>
    </p:tnLst>
    <p:bldLst>
      <p:bldP spid="58" grpId="0"/>
      <p:bldP spid="59" grpId="0"/>
    </p:bldLst>
  </p:timing>
  <p:extLst mod="1"/>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C:\Users\ADMIN\Desktop\Giai cuu dai duong 2\underwater-vector-background.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 y="-228598"/>
            <a:ext cx="12191999" cy="7518399"/>
          </a:xfrm>
          <a:prstGeom prst="rect">
            <a:avLst/>
          </a:prstGeom>
          <a:noFill/>
          <a:extLst>
            <a:ext uri="{909E8E84-426E-40DD-AFC4-6F175D3DCCD1}">
              <a14:hiddenFill xmlns:a14="http://schemas.microsoft.com/office/drawing/2010/main">
                <a:solidFill>
                  <a:srgbClr val="FFFFFF"/>
                </a:solidFill>
              </a14:hiddenFill>
            </a:ext>
          </a:extLst>
        </p:spPr>
      </p:pic>
      <p:pic>
        <p:nvPicPr>
          <p:cNvPr id="2051" name="Picture 3" descr="C:\Users\ADMIN\Desktop\Giai cuu dai duong 2\7a.jpg"/>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0" b="100000" l="0" r="100000">
                        <a14:foregroundMark x1="40125" y1="41900" x2="54125" y2="65286"/>
                        <a14:foregroundMark x1="63500" y1="34227" x2="50500" y2="52497"/>
                        <a14:foregroundMark x1="58375" y1="26675" x2="58375" y2="37272"/>
                        <a14:foregroundMark x1="46375" y1="24117" x2="40125" y2="39342"/>
                        <a14:foregroundMark x1="54545" y1="35106" x2="57091" y2="48723"/>
                        <a14:foregroundMark x1="48000" y1="28298" x2="40364" y2="47234"/>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1930400" y="3732918"/>
            <a:ext cx="3048000" cy="2606145"/>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C:\Users\ADMIN\Desktop\Giai cuu dai duong 2\7.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534401" y="4343400"/>
            <a:ext cx="1744116" cy="1743203"/>
          </a:xfrm>
          <a:prstGeom prst="rect">
            <a:avLst/>
          </a:prstGeom>
          <a:noFill/>
          <a:extLst>
            <a:ext uri="{909E8E84-426E-40DD-AFC4-6F175D3DCCD1}">
              <a14:hiddenFill xmlns:a14="http://schemas.microsoft.com/office/drawing/2010/main">
                <a:solidFill>
                  <a:srgbClr val="FFFFFF"/>
                </a:solidFill>
              </a14:hiddenFill>
            </a:ext>
          </a:extLst>
        </p:spPr>
      </p:pic>
      <p:pic>
        <p:nvPicPr>
          <p:cNvPr id="2053" name="Picture 5" descr="C:\Users\ADMIN\Desktop\Giai cuu dai duong 2\8.jpg"/>
          <p:cNvPicPr>
            <a:picLocks noChangeAspect="1" noChangeArrowheads="1"/>
          </p:cNvPicPr>
          <p:nvPr/>
        </p:nvPicPr>
        <p:blipFill>
          <a:blip r:embed="rId8" cstate="print">
            <a:extLst>
              <a:ext uri="{BEBA8EAE-BF5A-486C-A8C5-ECC9F3942E4B}">
                <a14:imgProps xmlns:a14="http://schemas.microsoft.com/office/drawing/2010/main">
                  <a14:imgLayer r:embed="rId9">
                    <a14:imgEffect>
                      <a14:backgroundRemoval t="0" b="89231" l="0" r="100000">
                        <a14:backgroundMark x1="93800" y1="36410" x2="88600" y2="78462"/>
                        <a14:backgroundMark x1="38800" y1="64103" x2="30400" y2="81026"/>
                        <a14:backgroundMark x1="10400" y1="11795" x2="35200" y2="6923"/>
                        <a14:backgroundMark x1="64400" y1="1795" x2="69800" y2="3846"/>
                        <a14:backgroundMark x1="76800" y1="3846" x2="95200" y2="2308"/>
                        <a14:backgroundMark x1="48800" y1="73590" x2="46200" y2="76154"/>
                        <a14:backgroundMark x1="36000" y1="30000" x2="36800" y2="32564"/>
                        <a14:backgroundMark x1="96714" y1="23724" x2="84507" y2="81381"/>
                        <a14:backgroundMark x1="84507" y1="76577" x2="59155" y2="86486"/>
                        <a14:backgroundMark x1="59624" y1="69670" x2="58685" y2="82282"/>
                        <a14:backgroundMark x1="30751" y1="82282" x2="2113" y2="82282"/>
                        <a14:backgroundMark x1="3286" y1="48348" x2="10329" y2="82282"/>
                        <a14:backgroundMark x1="7512" y1="46246" x2="23709" y2="49249"/>
                        <a14:backgroundMark x1="26995" y1="33033" x2="30047" y2="35435"/>
                        <a14:backgroundMark x1="2582" y1="31231" x2="10094" y2="35435"/>
                      </a14:backgroundRemoval>
                    </a14:imgEffect>
                  </a14:imgLayer>
                </a14:imgProps>
              </a:ext>
              <a:ext uri="{28A0092B-C50C-407E-A947-70E740481C1C}">
                <a14:useLocalDpi xmlns:a14="http://schemas.microsoft.com/office/drawing/2010/main" val="0"/>
              </a:ext>
            </a:extLst>
          </a:blip>
          <a:srcRect/>
          <a:stretch>
            <a:fillRect/>
          </a:stretch>
        </p:blipFill>
        <p:spPr bwMode="auto">
          <a:xfrm>
            <a:off x="5969000" y="4860610"/>
            <a:ext cx="2362201" cy="1842517"/>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6" descr="C:\Users\ADMIN\Desktop\Giai cuu dai duong 2\Luoi.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flipH="1">
            <a:off x="4572001" y="-1346200"/>
            <a:ext cx="8369991" cy="10769600"/>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2" descr="C:\Users\ADMIN\Desktop\Phan Thi Do Uyen\Giai cuu dai duong\Picture2.png">
            <a:hlinkClick r:id="" action="ppaction://hlinkshowjump?jump=nextslide"/>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0464801" y="5156201"/>
            <a:ext cx="1815343" cy="179070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1" descr="C:\Users\ADMIN\Desktop\Giai cuu dai duong 2\seashell-border-382756.jpg"/>
          <p:cNvPicPr>
            <a:picLocks noChangeAspect="1" noChangeArrowheads="1"/>
          </p:cNvPicPr>
          <p:nvPr/>
        </p:nvPicPr>
        <p:blipFill>
          <a:blip r:embed="rId12" cstate="print">
            <a:extLst>
              <a:ext uri="{BEBA8EAE-BF5A-486C-A8C5-ECC9F3942E4B}">
                <a14:imgProps xmlns:a14="http://schemas.microsoft.com/office/drawing/2010/main">
                  <a14:imgLayer r:embed="rId13">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2401816" y="838201"/>
            <a:ext cx="8026400" cy="27432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4" name="j0214098.wav">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4" cstate="print"/>
          <a:stretch>
            <a:fillRect/>
          </a:stretch>
        </p:blipFill>
        <p:spPr>
          <a:xfrm>
            <a:off x="13208000" y="3858381"/>
            <a:ext cx="812800" cy="812800"/>
          </a:xfrm>
          <a:prstGeom prst="rect">
            <a:avLst/>
          </a:prstGeom>
        </p:spPr>
      </p:pic>
      <p:grpSp>
        <p:nvGrpSpPr>
          <p:cNvPr id="28" name="Group 27">
            <a:extLst>
              <a:ext uri="{FF2B5EF4-FFF2-40B4-BE49-F238E27FC236}">
                <a16:creationId xmlns:a16="http://schemas.microsoft.com/office/drawing/2014/main" id="{A3772A17-BB74-4A75-BA55-D622FE4D0639}"/>
              </a:ext>
            </a:extLst>
          </p:cNvPr>
          <p:cNvGrpSpPr/>
          <p:nvPr/>
        </p:nvGrpSpPr>
        <p:grpSpPr>
          <a:xfrm>
            <a:off x="1244330" y="945133"/>
            <a:ext cx="120325" cy="101771"/>
            <a:chOff x="2455863" y="2411803"/>
            <a:chExt cx="566738" cy="566738"/>
          </a:xfrm>
        </p:grpSpPr>
        <p:sp>
          <p:nvSpPr>
            <p:cNvPr id="29"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0"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1"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2"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3"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grpSp>
      <p:grpSp>
        <p:nvGrpSpPr>
          <p:cNvPr id="34" name="Group 33">
            <a:extLst>
              <a:ext uri="{FF2B5EF4-FFF2-40B4-BE49-F238E27FC236}">
                <a16:creationId xmlns:a16="http://schemas.microsoft.com/office/drawing/2014/main" id="{A3772A17-BB74-4A75-BA55-D622FE4D0639}"/>
              </a:ext>
            </a:extLst>
          </p:cNvPr>
          <p:cNvGrpSpPr/>
          <p:nvPr/>
        </p:nvGrpSpPr>
        <p:grpSpPr>
          <a:xfrm>
            <a:off x="1246124" y="1681532"/>
            <a:ext cx="120325" cy="101771"/>
            <a:chOff x="2455863" y="2411803"/>
            <a:chExt cx="566738" cy="566738"/>
          </a:xfrm>
        </p:grpSpPr>
        <p:sp>
          <p:nvSpPr>
            <p:cNvPr id="35"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6"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7"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8"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9"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grpSp>
      <p:grpSp>
        <p:nvGrpSpPr>
          <p:cNvPr id="40" name="Group 39">
            <a:extLst>
              <a:ext uri="{FF2B5EF4-FFF2-40B4-BE49-F238E27FC236}">
                <a16:creationId xmlns:a16="http://schemas.microsoft.com/office/drawing/2014/main" id="{A3772A17-BB74-4A75-BA55-D622FE4D0639}"/>
              </a:ext>
            </a:extLst>
          </p:cNvPr>
          <p:cNvGrpSpPr/>
          <p:nvPr/>
        </p:nvGrpSpPr>
        <p:grpSpPr>
          <a:xfrm>
            <a:off x="1642171" y="1335825"/>
            <a:ext cx="120325" cy="101771"/>
            <a:chOff x="2455863" y="2411803"/>
            <a:chExt cx="566738" cy="566738"/>
          </a:xfrm>
        </p:grpSpPr>
        <p:sp>
          <p:nvSpPr>
            <p:cNvPr id="41"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2"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3"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4"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5"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grpSp>
      <p:grpSp>
        <p:nvGrpSpPr>
          <p:cNvPr id="46" name="Group 45">
            <a:extLst>
              <a:ext uri="{FF2B5EF4-FFF2-40B4-BE49-F238E27FC236}">
                <a16:creationId xmlns:a16="http://schemas.microsoft.com/office/drawing/2014/main" id="{A3772A17-BB74-4A75-BA55-D622FE4D0639}"/>
              </a:ext>
            </a:extLst>
          </p:cNvPr>
          <p:cNvGrpSpPr/>
          <p:nvPr/>
        </p:nvGrpSpPr>
        <p:grpSpPr>
          <a:xfrm>
            <a:off x="882526" y="1369076"/>
            <a:ext cx="120325" cy="101771"/>
            <a:chOff x="2455863" y="2411803"/>
            <a:chExt cx="566738" cy="566738"/>
          </a:xfrm>
        </p:grpSpPr>
        <p:sp>
          <p:nvSpPr>
            <p:cNvPr id="47"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8"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9"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50"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51"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grpSp>
      <p:sp>
        <p:nvSpPr>
          <p:cNvPr id="54" name="TextBox 53">
            <a:extLst>
              <a:ext uri="{FF2B5EF4-FFF2-40B4-BE49-F238E27FC236}">
                <a16:creationId xmlns:a16="http://schemas.microsoft.com/office/drawing/2014/main" id="{BD1CA2ED-CF54-4220-89A7-AF68A4916715}"/>
              </a:ext>
            </a:extLst>
          </p:cNvPr>
          <p:cNvSpPr txBox="1"/>
          <p:nvPr/>
        </p:nvSpPr>
        <p:spPr>
          <a:xfrm>
            <a:off x="3084394" y="1959705"/>
            <a:ext cx="6705789" cy="846386"/>
          </a:xfrm>
          <a:prstGeom prst="rect">
            <a:avLst/>
          </a:prstGeom>
          <a:noFill/>
        </p:spPr>
        <p:txBody>
          <a:bodyPr wrap="square" rtlCol="0">
            <a:spAutoFit/>
          </a:bodyPr>
          <a:lstStyle/>
          <a:p>
            <a:pPr lvl="0" defTabSz="914400">
              <a:defRPr/>
            </a:pPr>
            <a:r>
              <a:rPr lang="vi-VN" sz="4900" b="1" dirty="0">
                <a:solidFill>
                  <a:srgbClr val="9900CC"/>
                </a:solidFill>
                <a:latin typeface="Arial" panose="020B0604020202020204" pitchFamily="34" charset="0"/>
                <a:cs typeface="Arial" panose="020B0604020202020204" pitchFamily="34" charset="0"/>
              </a:rPr>
              <a:t>tươi cười   </a:t>
            </a:r>
            <a:r>
              <a:rPr lang="vi-VN" sz="4900" b="1" dirty="0" smtClean="0">
                <a:solidFill>
                  <a:srgbClr val="9900CC"/>
                </a:solidFill>
                <a:latin typeface="Arial" panose="020B0604020202020204" pitchFamily="34" charset="0"/>
                <a:cs typeface="Arial" panose="020B0604020202020204" pitchFamily="34" charset="0"/>
              </a:rPr>
              <a:t>quả </a:t>
            </a:r>
            <a:r>
              <a:rPr lang="vi-VN" sz="4900" b="1" dirty="0">
                <a:solidFill>
                  <a:srgbClr val="9900CC"/>
                </a:solidFill>
                <a:latin typeface="Arial" panose="020B0604020202020204" pitchFamily="34" charset="0"/>
                <a:cs typeface="Arial" panose="020B0604020202020204" pitchFamily="34" charset="0"/>
              </a:rPr>
              <a:t>bưởi</a:t>
            </a:r>
            <a:endParaRPr kumimoji="0" lang="en-US" sz="4900" b="1" i="0" u="none" strike="noStrike" kern="1200" cap="none" spc="0" normalizeH="0" baseline="0" noProof="0" dirty="0">
              <a:ln>
                <a:noFill/>
              </a:ln>
              <a:solidFill>
                <a:srgbClr val="9900CC"/>
              </a:solidFill>
              <a:effectLst/>
              <a:uLnTx/>
              <a:uFillTx/>
              <a:latin typeface="Arial" panose="020B0604020202020204" pitchFamily="34" charset="0"/>
              <a:cs typeface="Arial" panose="020B0604020202020204" pitchFamily="34" charset="0"/>
            </a:endParaRPr>
          </a:p>
        </p:txBody>
      </p:sp>
      <p:sp>
        <p:nvSpPr>
          <p:cNvPr id="55" name="TextBox 54">
            <a:extLst>
              <a:ext uri="{FF2B5EF4-FFF2-40B4-BE49-F238E27FC236}">
                <a16:creationId xmlns:a16="http://schemas.microsoft.com/office/drawing/2014/main" id="{C9FE01A4-3096-4902-A6E5-6D17558E771C}"/>
              </a:ext>
            </a:extLst>
          </p:cNvPr>
          <p:cNvSpPr txBox="1"/>
          <p:nvPr/>
        </p:nvSpPr>
        <p:spPr>
          <a:xfrm>
            <a:off x="3372984" y="1014380"/>
            <a:ext cx="5574647"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Con </a:t>
            </a:r>
            <a:r>
              <a:rPr kumimoji="0" lang="en-US" sz="4000" b="0" i="0" u="none" strike="noStrike" kern="120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hãy</a:t>
            </a:r>
            <a:r>
              <a:rPr kumimoji="0" lang="en-US" sz="4000" b="0" i="0"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4000" b="0" i="0" u="none" strike="noStrike" kern="120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đọc</a:t>
            </a:r>
            <a:r>
              <a:rPr kumimoji="0" lang="en-US" sz="4000" b="0" i="0"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88067917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300" fill="hold">
                                          <p:stCondLst>
                                            <p:cond delay="0"/>
                                          </p:stCondLst>
                                        </p:cTn>
                                        <p:tgtEl>
                                          <p:spTgt spid="2051"/>
                                        </p:tgtEl>
                                        <p:attrNameLst>
                                          <p:attrName>r</p:attrName>
                                        </p:attrNameLst>
                                      </p:cBhvr>
                                    </p:animRot>
                                    <p:animRot by="-240000">
                                      <p:cBhvr>
                                        <p:cTn id="7" dur="600" fill="hold">
                                          <p:stCondLst>
                                            <p:cond delay="600"/>
                                          </p:stCondLst>
                                        </p:cTn>
                                        <p:tgtEl>
                                          <p:spTgt spid="2051"/>
                                        </p:tgtEl>
                                        <p:attrNameLst>
                                          <p:attrName>r</p:attrName>
                                        </p:attrNameLst>
                                      </p:cBhvr>
                                    </p:animRot>
                                    <p:animRot by="240000">
                                      <p:cBhvr>
                                        <p:cTn id="8" dur="600" fill="hold">
                                          <p:stCondLst>
                                            <p:cond delay="1200"/>
                                          </p:stCondLst>
                                        </p:cTn>
                                        <p:tgtEl>
                                          <p:spTgt spid="2051"/>
                                        </p:tgtEl>
                                        <p:attrNameLst>
                                          <p:attrName>r</p:attrName>
                                        </p:attrNameLst>
                                      </p:cBhvr>
                                    </p:animRot>
                                    <p:animRot by="-240000">
                                      <p:cBhvr>
                                        <p:cTn id="9" dur="600" fill="hold">
                                          <p:stCondLst>
                                            <p:cond delay="1800"/>
                                          </p:stCondLst>
                                        </p:cTn>
                                        <p:tgtEl>
                                          <p:spTgt spid="2051"/>
                                        </p:tgtEl>
                                        <p:attrNameLst>
                                          <p:attrName>r</p:attrName>
                                        </p:attrNameLst>
                                      </p:cBhvr>
                                    </p:animRot>
                                    <p:animRot by="120000">
                                      <p:cBhvr>
                                        <p:cTn id="10" dur="600" fill="hold">
                                          <p:stCondLst>
                                            <p:cond delay="2400"/>
                                          </p:stCondLst>
                                        </p:cTn>
                                        <p:tgtEl>
                                          <p:spTgt spid="2051"/>
                                        </p:tgtEl>
                                        <p:attrNameLst>
                                          <p:attrName>r</p:attrName>
                                        </p:attrNameLst>
                                      </p:cBhvr>
                                    </p:animRot>
                                  </p:childTnLst>
                                </p:cTn>
                              </p:par>
                              <p:par>
                                <p:cTn id="11" presetID="32" presetClass="emph" presetSubtype="0" repeatCount="indefinite" fill="hold" nodeType="withEffect">
                                  <p:stCondLst>
                                    <p:cond delay="0"/>
                                  </p:stCondLst>
                                  <p:childTnLst>
                                    <p:animRot by="120000">
                                      <p:cBhvr>
                                        <p:cTn id="12" dur="300" fill="hold">
                                          <p:stCondLst>
                                            <p:cond delay="0"/>
                                          </p:stCondLst>
                                        </p:cTn>
                                        <p:tgtEl>
                                          <p:spTgt spid="2053"/>
                                        </p:tgtEl>
                                        <p:attrNameLst>
                                          <p:attrName>r</p:attrName>
                                        </p:attrNameLst>
                                      </p:cBhvr>
                                    </p:animRot>
                                    <p:animRot by="-240000">
                                      <p:cBhvr>
                                        <p:cTn id="13" dur="600" fill="hold">
                                          <p:stCondLst>
                                            <p:cond delay="600"/>
                                          </p:stCondLst>
                                        </p:cTn>
                                        <p:tgtEl>
                                          <p:spTgt spid="2053"/>
                                        </p:tgtEl>
                                        <p:attrNameLst>
                                          <p:attrName>r</p:attrName>
                                        </p:attrNameLst>
                                      </p:cBhvr>
                                    </p:animRot>
                                    <p:animRot by="240000">
                                      <p:cBhvr>
                                        <p:cTn id="14" dur="600" fill="hold">
                                          <p:stCondLst>
                                            <p:cond delay="1200"/>
                                          </p:stCondLst>
                                        </p:cTn>
                                        <p:tgtEl>
                                          <p:spTgt spid="2053"/>
                                        </p:tgtEl>
                                        <p:attrNameLst>
                                          <p:attrName>r</p:attrName>
                                        </p:attrNameLst>
                                      </p:cBhvr>
                                    </p:animRot>
                                    <p:animRot by="-240000">
                                      <p:cBhvr>
                                        <p:cTn id="15" dur="600" fill="hold">
                                          <p:stCondLst>
                                            <p:cond delay="1800"/>
                                          </p:stCondLst>
                                        </p:cTn>
                                        <p:tgtEl>
                                          <p:spTgt spid="2053"/>
                                        </p:tgtEl>
                                        <p:attrNameLst>
                                          <p:attrName>r</p:attrName>
                                        </p:attrNameLst>
                                      </p:cBhvr>
                                    </p:animRot>
                                    <p:animRot by="120000">
                                      <p:cBhvr>
                                        <p:cTn id="16" dur="600" fill="hold">
                                          <p:stCondLst>
                                            <p:cond delay="2400"/>
                                          </p:stCondLst>
                                        </p:cTn>
                                        <p:tgtEl>
                                          <p:spTgt spid="2053"/>
                                        </p:tgtEl>
                                        <p:attrNameLst>
                                          <p:attrName>r</p:attrName>
                                        </p:attrNameLst>
                                      </p:cBhvr>
                                    </p:animRot>
                                  </p:childTnLst>
                                </p:cTn>
                              </p:par>
                              <p:par>
                                <p:cTn id="17" presetID="32" presetClass="emph" presetSubtype="0" repeatCount="indefinite" fill="hold" nodeType="withEffect">
                                  <p:stCondLst>
                                    <p:cond delay="0"/>
                                  </p:stCondLst>
                                  <p:childTnLst>
                                    <p:animRot by="120000">
                                      <p:cBhvr>
                                        <p:cTn id="18" dur="300" fill="hold">
                                          <p:stCondLst>
                                            <p:cond delay="0"/>
                                          </p:stCondLst>
                                        </p:cTn>
                                        <p:tgtEl>
                                          <p:spTgt spid="2052"/>
                                        </p:tgtEl>
                                        <p:attrNameLst>
                                          <p:attrName>r</p:attrName>
                                        </p:attrNameLst>
                                      </p:cBhvr>
                                    </p:animRot>
                                    <p:animRot by="-240000">
                                      <p:cBhvr>
                                        <p:cTn id="19" dur="600" fill="hold">
                                          <p:stCondLst>
                                            <p:cond delay="600"/>
                                          </p:stCondLst>
                                        </p:cTn>
                                        <p:tgtEl>
                                          <p:spTgt spid="2052"/>
                                        </p:tgtEl>
                                        <p:attrNameLst>
                                          <p:attrName>r</p:attrName>
                                        </p:attrNameLst>
                                      </p:cBhvr>
                                    </p:animRot>
                                    <p:animRot by="240000">
                                      <p:cBhvr>
                                        <p:cTn id="20" dur="600" fill="hold">
                                          <p:stCondLst>
                                            <p:cond delay="1200"/>
                                          </p:stCondLst>
                                        </p:cTn>
                                        <p:tgtEl>
                                          <p:spTgt spid="2052"/>
                                        </p:tgtEl>
                                        <p:attrNameLst>
                                          <p:attrName>r</p:attrName>
                                        </p:attrNameLst>
                                      </p:cBhvr>
                                    </p:animRot>
                                    <p:animRot by="-240000">
                                      <p:cBhvr>
                                        <p:cTn id="21" dur="600" fill="hold">
                                          <p:stCondLst>
                                            <p:cond delay="1800"/>
                                          </p:stCondLst>
                                        </p:cTn>
                                        <p:tgtEl>
                                          <p:spTgt spid="2052"/>
                                        </p:tgtEl>
                                        <p:attrNameLst>
                                          <p:attrName>r</p:attrName>
                                        </p:attrNameLst>
                                      </p:cBhvr>
                                    </p:animRot>
                                    <p:animRot by="120000">
                                      <p:cBhvr>
                                        <p:cTn id="22" dur="600" fill="hold">
                                          <p:stCondLst>
                                            <p:cond delay="2400"/>
                                          </p:stCondLst>
                                        </p:cTn>
                                        <p:tgtEl>
                                          <p:spTgt spid="2052"/>
                                        </p:tgtEl>
                                        <p:attrNameLst>
                                          <p:attrName>r</p:attrName>
                                        </p:attrNameLst>
                                      </p:cBhvr>
                                    </p:animRot>
                                  </p:childTnLst>
                                </p:cTn>
                              </p:par>
                              <p:par>
                                <p:cTn id="23" presetID="47" presetClass="entr" presetSubtype="0" fill="hold"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1000"/>
                                        <p:tgtEl>
                                          <p:spTgt spid="20"/>
                                        </p:tgtEl>
                                      </p:cBhvr>
                                    </p:animEffect>
                                    <p:anim calcmode="lin" valueType="num">
                                      <p:cBhvr>
                                        <p:cTn id="26" dur="1000" fill="hold"/>
                                        <p:tgtEl>
                                          <p:spTgt spid="20"/>
                                        </p:tgtEl>
                                        <p:attrNameLst>
                                          <p:attrName>ppt_x</p:attrName>
                                        </p:attrNameLst>
                                      </p:cBhvr>
                                      <p:tavLst>
                                        <p:tav tm="0">
                                          <p:val>
                                            <p:strVal val="#ppt_x"/>
                                          </p:val>
                                        </p:tav>
                                        <p:tav tm="100000">
                                          <p:val>
                                            <p:strVal val="#ppt_x"/>
                                          </p:val>
                                        </p:tav>
                                      </p:tavLst>
                                    </p:anim>
                                    <p:anim calcmode="lin" valueType="num">
                                      <p:cBhvr>
                                        <p:cTn id="27" dur="1000" fill="hold"/>
                                        <p:tgtEl>
                                          <p:spTgt spid="20"/>
                                        </p:tgtEl>
                                        <p:attrNameLst>
                                          <p:attrName>ppt_y</p:attrName>
                                        </p:attrNameLst>
                                      </p:cBhvr>
                                      <p:tavLst>
                                        <p:tav tm="0">
                                          <p:val>
                                            <p:strVal val="#ppt_y-.1"/>
                                          </p:val>
                                        </p:tav>
                                        <p:tav tm="100000">
                                          <p:val>
                                            <p:strVal val="#ppt_y"/>
                                          </p:val>
                                        </p:tav>
                                      </p:tavLst>
                                    </p:anim>
                                  </p:childTnLst>
                                </p:cTn>
                              </p:par>
                              <p:par>
                                <p:cTn id="28" presetID="1" presetClass="mediacall" presetSubtype="0" fill="hold" nodeType="withEffect">
                                  <p:stCondLst>
                                    <p:cond delay="0"/>
                                  </p:stCondLst>
                                  <p:childTnLst>
                                    <p:cmd type="call" cmd="playFrom(0.0)">
                                      <p:cBhvr>
                                        <p:cTn id="29" dur="4744" fill="hold"/>
                                        <p:tgtEl>
                                          <p:spTgt spid="14"/>
                                        </p:tgtEl>
                                      </p:cBhvr>
                                    </p:cmd>
                                  </p:childTnLst>
                                </p:cTn>
                              </p:par>
                              <p:par>
                                <p:cTn id="30" presetID="2" presetClass="exit" presetSubtype="1" fill="hold" nodeType="withEffect">
                                  <p:stCondLst>
                                    <p:cond delay="0"/>
                                  </p:stCondLst>
                                  <p:childTnLst>
                                    <p:anim calcmode="lin" valueType="num">
                                      <p:cBhvr additive="base">
                                        <p:cTn id="31" dur="2000"/>
                                        <p:tgtEl>
                                          <p:spTgt spid="18"/>
                                        </p:tgtEl>
                                        <p:attrNameLst>
                                          <p:attrName>ppt_x</p:attrName>
                                        </p:attrNameLst>
                                      </p:cBhvr>
                                      <p:tavLst>
                                        <p:tav tm="0">
                                          <p:val>
                                            <p:strVal val="ppt_x"/>
                                          </p:val>
                                        </p:tav>
                                        <p:tav tm="100000">
                                          <p:val>
                                            <p:strVal val="ppt_x"/>
                                          </p:val>
                                        </p:tav>
                                      </p:tavLst>
                                    </p:anim>
                                    <p:anim calcmode="lin" valueType="num">
                                      <p:cBhvr additive="base">
                                        <p:cTn id="32" dur="2000"/>
                                        <p:tgtEl>
                                          <p:spTgt spid="18"/>
                                        </p:tgtEl>
                                        <p:attrNameLst>
                                          <p:attrName>ppt_y</p:attrName>
                                        </p:attrNameLst>
                                      </p:cBhvr>
                                      <p:tavLst>
                                        <p:tav tm="0">
                                          <p:val>
                                            <p:strVal val="ppt_y"/>
                                          </p:val>
                                        </p:tav>
                                        <p:tav tm="100000">
                                          <p:val>
                                            <p:strVal val="0-ppt_h/2"/>
                                          </p:val>
                                        </p:tav>
                                      </p:tavLst>
                                    </p:anim>
                                    <p:set>
                                      <p:cBhvr>
                                        <p:cTn id="33" dur="1" fill="hold">
                                          <p:stCondLst>
                                            <p:cond delay="1999"/>
                                          </p:stCondLst>
                                        </p:cTn>
                                        <p:tgtEl>
                                          <p:spTgt spid="18"/>
                                        </p:tgtEl>
                                        <p:attrNameLst>
                                          <p:attrName>style.visibility</p:attrName>
                                        </p:attrNameLst>
                                      </p:cBhvr>
                                      <p:to>
                                        <p:strVal val="hidden"/>
                                      </p:to>
                                    </p:set>
                                  </p:childTnLst>
                                </p:cTn>
                              </p:par>
                              <p:par>
                                <p:cTn id="34" presetID="35" presetClass="path" presetSubtype="0" accel="50000" decel="50000" fill="hold" nodeType="withEffect">
                                  <p:stCondLst>
                                    <p:cond delay="0"/>
                                  </p:stCondLst>
                                  <p:childTnLst>
                                    <p:animMotion origin="layout" path="M 1.66667E-6 -3.87705E-6 L -0.11979 0.0275 " pathEditMode="relative" rAng="0" ptsTypes="AA">
                                      <p:cBhvr>
                                        <p:cTn id="35" dur="3000" fill="hold"/>
                                        <p:tgtEl>
                                          <p:spTgt spid="2053"/>
                                        </p:tgtEl>
                                        <p:attrNameLst>
                                          <p:attrName>ppt_x</p:attrName>
                                          <p:attrName>ppt_y</p:attrName>
                                        </p:attrNameLst>
                                      </p:cBhvr>
                                      <p:rCtr x="-5990" y="1359"/>
                                    </p:animMotion>
                                  </p:childTnLst>
                                </p:cTn>
                              </p:par>
                              <p:par>
                                <p:cTn id="36" presetID="35" presetClass="path" presetSubtype="0" accel="50000" decel="50000" fill="hold" nodeType="withEffect">
                                  <p:stCondLst>
                                    <p:cond delay="0"/>
                                  </p:stCondLst>
                                  <p:childTnLst>
                                    <p:animMotion origin="layout" path="M 2.22222E-6 4.25394E-6 L -0.1882 4.25394E-6 " pathEditMode="relative" rAng="0" ptsTypes="AA">
                                      <p:cBhvr>
                                        <p:cTn id="37" dur="3000" fill="hold"/>
                                        <p:tgtEl>
                                          <p:spTgt spid="2052"/>
                                        </p:tgtEl>
                                        <p:attrNameLst>
                                          <p:attrName>ppt_x</p:attrName>
                                          <p:attrName>ppt_y</p:attrName>
                                        </p:attrNameLst>
                                      </p:cBhvr>
                                      <p:rCtr x="-9410" y="0"/>
                                    </p:animMotion>
                                  </p:childTnLst>
                                </p:cTn>
                              </p:par>
                              <p:par>
                                <p:cTn id="38" presetID="47" presetClass="entr" presetSubtype="0" fill="hold" grpId="0" nodeType="withEffect">
                                  <p:stCondLst>
                                    <p:cond delay="0"/>
                                  </p:stCondLst>
                                  <p:childTnLst>
                                    <p:set>
                                      <p:cBhvr>
                                        <p:cTn id="39" dur="1" fill="hold">
                                          <p:stCondLst>
                                            <p:cond delay="0"/>
                                          </p:stCondLst>
                                        </p:cTn>
                                        <p:tgtEl>
                                          <p:spTgt spid="54"/>
                                        </p:tgtEl>
                                        <p:attrNameLst>
                                          <p:attrName>style.visibility</p:attrName>
                                        </p:attrNameLst>
                                      </p:cBhvr>
                                      <p:to>
                                        <p:strVal val="visible"/>
                                      </p:to>
                                    </p:set>
                                    <p:animEffect transition="in" filter="fade">
                                      <p:cBhvr>
                                        <p:cTn id="40" dur="1000"/>
                                        <p:tgtEl>
                                          <p:spTgt spid="54"/>
                                        </p:tgtEl>
                                      </p:cBhvr>
                                    </p:animEffect>
                                    <p:anim calcmode="lin" valueType="num">
                                      <p:cBhvr>
                                        <p:cTn id="41" dur="1000" fill="hold"/>
                                        <p:tgtEl>
                                          <p:spTgt spid="54"/>
                                        </p:tgtEl>
                                        <p:attrNameLst>
                                          <p:attrName>ppt_x</p:attrName>
                                        </p:attrNameLst>
                                      </p:cBhvr>
                                      <p:tavLst>
                                        <p:tav tm="0">
                                          <p:val>
                                            <p:strVal val="#ppt_x"/>
                                          </p:val>
                                        </p:tav>
                                        <p:tav tm="100000">
                                          <p:val>
                                            <p:strVal val="#ppt_x"/>
                                          </p:val>
                                        </p:tav>
                                      </p:tavLst>
                                    </p:anim>
                                    <p:anim calcmode="lin" valueType="num">
                                      <p:cBhvr>
                                        <p:cTn id="42" dur="1000" fill="hold"/>
                                        <p:tgtEl>
                                          <p:spTgt spid="54"/>
                                        </p:tgtEl>
                                        <p:attrNameLst>
                                          <p:attrName>ppt_y</p:attrName>
                                        </p:attrNameLst>
                                      </p:cBhvr>
                                      <p:tavLst>
                                        <p:tav tm="0">
                                          <p:val>
                                            <p:strVal val="#ppt_y-.1"/>
                                          </p:val>
                                        </p:tav>
                                        <p:tav tm="100000">
                                          <p:val>
                                            <p:strVal val="#ppt_y"/>
                                          </p:val>
                                        </p:tav>
                                      </p:tavLst>
                                    </p:anim>
                                  </p:childTnLst>
                                </p:cTn>
                              </p:par>
                              <p:par>
                                <p:cTn id="43" presetID="47" presetClass="entr" presetSubtype="0" fill="hold" grpId="0" nodeType="withEffect">
                                  <p:stCondLst>
                                    <p:cond delay="0"/>
                                  </p:stCondLst>
                                  <p:childTnLst>
                                    <p:set>
                                      <p:cBhvr>
                                        <p:cTn id="44" dur="1" fill="hold">
                                          <p:stCondLst>
                                            <p:cond delay="0"/>
                                          </p:stCondLst>
                                        </p:cTn>
                                        <p:tgtEl>
                                          <p:spTgt spid="55"/>
                                        </p:tgtEl>
                                        <p:attrNameLst>
                                          <p:attrName>style.visibility</p:attrName>
                                        </p:attrNameLst>
                                      </p:cBhvr>
                                      <p:to>
                                        <p:strVal val="visible"/>
                                      </p:to>
                                    </p:set>
                                    <p:animEffect transition="in" filter="fade">
                                      <p:cBhvr>
                                        <p:cTn id="45" dur="1000"/>
                                        <p:tgtEl>
                                          <p:spTgt spid="55"/>
                                        </p:tgtEl>
                                      </p:cBhvr>
                                    </p:animEffect>
                                    <p:anim calcmode="lin" valueType="num">
                                      <p:cBhvr>
                                        <p:cTn id="46" dur="1000" fill="hold"/>
                                        <p:tgtEl>
                                          <p:spTgt spid="55"/>
                                        </p:tgtEl>
                                        <p:attrNameLst>
                                          <p:attrName>ppt_x</p:attrName>
                                        </p:attrNameLst>
                                      </p:cBhvr>
                                      <p:tavLst>
                                        <p:tav tm="0">
                                          <p:val>
                                            <p:strVal val="#ppt_x"/>
                                          </p:val>
                                        </p:tav>
                                        <p:tav tm="100000">
                                          <p:val>
                                            <p:strVal val="#ppt_x"/>
                                          </p:val>
                                        </p:tav>
                                      </p:tavLst>
                                    </p:anim>
                                    <p:anim calcmode="lin" valueType="num">
                                      <p:cBhvr>
                                        <p:cTn id="47"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48" fill="hold" display="0">
                  <p:stCondLst>
                    <p:cond delay="indefinite"/>
                  </p:stCondLst>
                  <p:endCondLst>
                    <p:cond evt="onStopAudio" delay="0">
                      <p:tgtEl>
                        <p:sldTgt/>
                      </p:tgtEl>
                    </p:cond>
                  </p:endCondLst>
                </p:cTn>
                <p:tgtEl>
                  <p:spTgt spid="14"/>
                </p:tgtEl>
              </p:cMediaNode>
            </p:audio>
          </p:childTnLst>
        </p:cTn>
      </p:par>
    </p:tnLst>
    <p:bldLst>
      <p:bldP spid="54" grpId="0"/>
      <p:bldP spid="55" grpId="0"/>
    </p:bldLst>
  </p:timing>
  <p:extLst mod="1"/>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C:\Users\ADMIN\Desktop\Giai cuu dai duong 2\cartoon__underwater_background_by_slaterdies-d71ppab.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11" descr="C:\Users\ADMIN\Desktop\Giai cuu dai duong 2\seashell-border-382756.jpg"/>
          <p:cNvPicPr>
            <a:picLocks noChangeAspect="1" noChangeArrowheads="1"/>
          </p:cNvPicPr>
          <p:nvPr/>
        </p:nvPicPr>
        <p:blipFill>
          <a:blip r:embed="rId5" cstate="print">
            <a:extLst>
              <a:ext uri="{BEBA8EAE-BF5A-486C-A8C5-ECC9F3942E4B}">
                <a14:imgProps xmlns:a14="http://schemas.microsoft.com/office/drawing/2010/main">
                  <a14:imgLayer r:embed="rId6">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1320453" y="471914"/>
            <a:ext cx="10301704" cy="3782033"/>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3" name="j0214098.wav">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cstate="print"/>
          <a:stretch>
            <a:fillRect/>
          </a:stretch>
        </p:blipFill>
        <p:spPr>
          <a:xfrm>
            <a:off x="13208000" y="3858381"/>
            <a:ext cx="812800" cy="812800"/>
          </a:xfrm>
          <a:prstGeom prst="rect">
            <a:avLst/>
          </a:prstGeom>
        </p:spPr>
      </p:pic>
      <p:grpSp>
        <p:nvGrpSpPr>
          <p:cNvPr id="25" name="Group 24">
            <a:extLst>
              <a:ext uri="{FF2B5EF4-FFF2-40B4-BE49-F238E27FC236}">
                <a16:creationId xmlns:a16="http://schemas.microsoft.com/office/drawing/2014/main" id="{A3772A17-BB74-4A75-BA55-D622FE4D0639}"/>
              </a:ext>
            </a:extLst>
          </p:cNvPr>
          <p:cNvGrpSpPr/>
          <p:nvPr/>
        </p:nvGrpSpPr>
        <p:grpSpPr>
          <a:xfrm>
            <a:off x="667314" y="945133"/>
            <a:ext cx="120325" cy="101771"/>
            <a:chOff x="2455863" y="2411803"/>
            <a:chExt cx="566738" cy="566738"/>
          </a:xfrm>
        </p:grpSpPr>
        <p:sp>
          <p:nvSpPr>
            <p:cNvPr id="26"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7"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9"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0"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1"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grpSp>
      <p:grpSp>
        <p:nvGrpSpPr>
          <p:cNvPr id="32" name="Group 31">
            <a:extLst>
              <a:ext uri="{FF2B5EF4-FFF2-40B4-BE49-F238E27FC236}">
                <a16:creationId xmlns:a16="http://schemas.microsoft.com/office/drawing/2014/main" id="{A3772A17-BB74-4A75-BA55-D622FE4D0639}"/>
              </a:ext>
            </a:extLst>
          </p:cNvPr>
          <p:cNvGrpSpPr/>
          <p:nvPr/>
        </p:nvGrpSpPr>
        <p:grpSpPr>
          <a:xfrm>
            <a:off x="669108" y="1681532"/>
            <a:ext cx="120325" cy="101771"/>
            <a:chOff x="2455863" y="2411803"/>
            <a:chExt cx="566738" cy="566738"/>
          </a:xfrm>
        </p:grpSpPr>
        <p:sp>
          <p:nvSpPr>
            <p:cNvPr id="33"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4"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5"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6"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7"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grpSp>
      <p:grpSp>
        <p:nvGrpSpPr>
          <p:cNvPr id="38" name="Group 37">
            <a:extLst>
              <a:ext uri="{FF2B5EF4-FFF2-40B4-BE49-F238E27FC236}">
                <a16:creationId xmlns:a16="http://schemas.microsoft.com/office/drawing/2014/main" id="{A3772A17-BB74-4A75-BA55-D622FE4D0639}"/>
              </a:ext>
            </a:extLst>
          </p:cNvPr>
          <p:cNvGrpSpPr/>
          <p:nvPr/>
        </p:nvGrpSpPr>
        <p:grpSpPr>
          <a:xfrm>
            <a:off x="1065155" y="1335825"/>
            <a:ext cx="120325" cy="101771"/>
            <a:chOff x="2455863" y="2411803"/>
            <a:chExt cx="566738" cy="566738"/>
          </a:xfrm>
        </p:grpSpPr>
        <p:sp>
          <p:nvSpPr>
            <p:cNvPr id="39"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0"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1"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2"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3"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grpSp>
      <p:grpSp>
        <p:nvGrpSpPr>
          <p:cNvPr id="44" name="Group 43">
            <a:extLst>
              <a:ext uri="{FF2B5EF4-FFF2-40B4-BE49-F238E27FC236}">
                <a16:creationId xmlns:a16="http://schemas.microsoft.com/office/drawing/2014/main" id="{A3772A17-BB74-4A75-BA55-D622FE4D0639}"/>
              </a:ext>
            </a:extLst>
          </p:cNvPr>
          <p:cNvGrpSpPr/>
          <p:nvPr/>
        </p:nvGrpSpPr>
        <p:grpSpPr>
          <a:xfrm>
            <a:off x="305510" y="1369076"/>
            <a:ext cx="120325" cy="101771"/>
            <a:chOff x="2455863" y="2411803"/>
            <a:chExt cx="566738" cy="566738"/>
          </a:xfrm>
        </p:grpSpPr>
        <p:sp>
          <p:nvSpPr>
            <p:cNvPr id="45"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6"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7"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8"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9"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grpSp>
      <p:sp>
        <p:nvSpPr>
          <p:cNvPr id="52" name="TextBox 51">
            <a:extLst>
              <a:ext uri="{FF2B5EF4-FFF2-40B4-BE49-F238E27FC236}">
                <a16:creationId xmlns:a16="http://schemas.microsoft.com/office/drawing/2014/main" id="{D3C9D2D6-EBA6-4C69-88FD-76468DA697C7}"/>
              </a:ext>
            </a:extLst>
          </p:cNvPr>
          <p:cNvSpPr txBox="1"/>
          <p:nvPr/>
        </p:nvSpPr>
        <p:spPr>
          <a:xfrm>
            <a:off x="2370960" y="1345517"/>
            <a:ext cx="8328648" cy="1323439"/>
          </a:xfrm>
          <a:prstGeom prst="rect">
            <a:avLst/>
          </a:prstGeom>
          <a:noFill/>
        </p:spPr>
        <p:txBody>
          <a:bodyPr wrap="square" rtlCol="0">
            <a:spAutoFit/>
          </a:bodyPr>
          <a:lstStyle/>
          <a:p>
            <a:pPr lvl="0" algn="just" defTabSz="914400">
              <a:defRPr/>
            </a:pPr>
            <a:r>
              <a:rPr kumimoji="0" lang="en-US" sz="4000" b="1" i="0" u="none" strike="noStrike" kern="1200" cap="none" spc="0" normalizeH="0" baseline="0" noProof="0" dirty="0">
                <a:ln>
                  <a:noFill/>
                </a:ln>
                <a:solidFill>
                  <a:srgbClr val="9900CC"/>
                </a:solidFill>
                <a:effectLst/>
                <a:uLnTx/>
                <a:uFillTx/>
                <a:latin typeface="Arial" panose="020B0604020202020204" pitchFamily="34" charset="0"/>
                <a:cs typeface="Arial" panose="020B0604020202020204" pitchFamily="34" charset="0"/>
              </a:rPr>
              <a:t> </a:t>
            </a:r>
            <a:r>
              <a:rPr lang="vi-VN" sz="4000" b="1" dirty="0">
                <a:solidFill>
                  <a:srgbClr val="9900CC"/>
                </a:solidFill>
                <a:latin typeface="Arial" panose="020B0604020202020204" pitchFamily="34" charset="0"/>
                <a:cs typeface="Arial" panose="020B0604020202020204" pitchFamily="34" charset="0"/>
              </a:rPr>
              <a:t>Lạc đà là con vật đặc biệt. Nó có cái bướu to trên lưng.</a:t>
            </a:r>
            <a:endParaRPr kumimoji="0" lang="en-US" sz="4000" b="1" i="0" u="none" strike="noStrike" kern="1200" cap="none" spc="0" normalizeH="0" baseline="0" noProof="0" dirty="0">
              <a:ln>
                <a:noFill/>
              </a:ln>
              <a:solidFill>
                <a:srgbClr val="9900CC"/>
              </a:solidFill>
              <a:effectLst/>
              <a:uLnTx/>
              <a:uFillTx/>
              <a:latin typeface="Arial" panose="020B0604020202020204" pitchFamily="34" charset="0"/>
              <a:cs typeface="Arial" panose="020B0604020202020204" pitchFamily="34" charset="0"/>
            </a:endParaRPr>
          </a:p>
        </p:txBody>
      </p:sp>
      <p:sp>
        <p:nvSpPr>
          <p:cNvPr id="53" name="TextBox 52">
            <a:extLst>
              <a:ext uri="{FF2B5EF4-FFF2-40B4-BE49-F238E27FC236}">
                <a16:creationId xmlns:a16="http://schemas.microsoft.com/office/drawing/2014/main" id="{EAEDBAF2-D93B-474E-BEBE-973B7B4F152D}"/>
              </a:ext>
            </a:extLst>
          </p:cNvPr>
          <p:cNvSpPr txBox="1"/>
          <p:nvPr/>
        </p:nvSpPr>
        <p:spPr>
          <a:xfrm>
            <a:off x="3513081" y="718405"/>
            <a:ext cx="5574647"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Con </a:t>
            </a:r>
            <a:r>
              <a:rPr kumimoji="0" lang="en-US" sz="4000" b="0" i="0" u="none" strike="noStrike" kern="120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hãy</a:t>
            </a:r>
            <a:r>
              <a:rPr kumimoji="0" lang="en-US" sz="4000" b="0" i="0"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4000" b="0" i="0" u="none" strike="noStrike" kern="120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đọc</a:t>
            </a:r>
            <a:r>
              <a:rPr kumimoji="0" lang="en-US" sz="4000" b="0" i="0"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a:t>
            </a:r>
          </a:p>
        </p:txBody>
      </p:sp>
      <p:pic>
        <p:nvPicPr>
          <p:cNvPr id="3075" name="Picture 3" descr="C:\Users\ADMIN\Desktop\Giai cuu dai duong 2\5a.jpeg"/>
          <p:cNvPicPr>
            <a:picLocks noChangeAspect="1" noChangeArrowheads="1"/>
          </p:cNvPicPr>
          <p:nvPr/>
        </p:nvPicPr>
        <p:blipFill>
          <a:blip r:embed="rId8" cstate="print">
            <a:extLst>
              <a:ext uri="{BEBA8EAE-BF5A-486C-A8C5-ECC9F3942E4B}">
                <a14:imgProps xmlns:a14="http://schemas.microsoft.com/office/drawing/2010/main">
                  <a14:imgLayer r:embed="rId9">
                    <a14:imgEffect>
                      <a14:backgroundRemoval t="0" b="100000" l="0" r="100000">
                        <a14:foregroundMark x1="29828" y1="27216" x2="41202" y2="43711"/>
                        <a14:foregroundMark x1="54506" y1="15052" x2="48283" y2="43711"/>
                        <a14:foregroundMark x1="39914" y1="28247" x2="37983" y2="42062"/>
                      </a14:backgroundRemoval>
                    </a14:imgEffect>
                  </a14:imgLayer>
                </a14:imgProps>
              </a:ext>
              <a:ext uri="{28A0092B-C50C-407E-A947-70E740481C1C}">
                <a14:useLocalDpi xmlns:a14="http://schemas.microsoft.com/office/drawing/2010/main" val="0"/>
              </a:ext>
            </a:extLst>
          </a:blip>
          <a:srcRect/>
          <a:stretch>
            <a:fillRect/>
          </a:stretch>
        </p:blipFill>
        <p:spPr bwMode="auto">
          <a:xfrm rot="765678">
            <a:off x="7035800" y="3543540"/>
            <a:ext cx="3218403" cy="33496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998611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500" fill="hold">
                                          <p:stCondLst>
                                            <p:cond delay="0"/>
                                          </p:stCondLst>
                                        </p:cTn>
                                        <p:tgtEl>
                                          <p:spTgt spid="3075"/>
                                        </p:tgtEl>
                                        <p:attrNameLst>
                                          <p:attrName>r</p:attrName>
                                        </p:attrNameLst>
                                      </p:cBhvr>
                                    </p:animRot>
                                    <p:animRot by="-240000">
                                      <p:cBhvr>
                                        <p:cTn id="7" dur="1000" fill="hold">
                                          <p:stCondLst>
                                            <p:cond delay="1000"/>
                                          </p:stCondLst>
                                        </p:cTn>
                                        <p:tgtEl>
                                          <p:spTgt spid="3075"/>
                                        </p:tgtEl>
                                        <p:attrNameLst>
                                          <p:attrName>r</p:attrName>
                                        </p:attrNameLst>
                                      </p:cBhvr>
                                    </p:animRot>
                                    <p:animRot by="240000">
                                      <p:cBhvr>
                                        <p:cTn id="8" dur="1000" fill="hold">
                                          <p:stCondLst>
                                            <p:cond delay="2000"/>
                                          </p:stCondLst>
                                        </p:cTn>
                                        <p:tgtEl>
                                          <p:spTgt spid="3075"/>
                                        </p:tgtEl>
                                        <p:attrNameLst>
                                          <p:attrName>r</p:attrName>
                                        </p:attrNameLst>
                                      </p:cBhvr>
                                    </p:animRot>
                                    <p:animRot by="-240000">
                                      <p:cBhvr>
                                        <p:cTn id="9" dur="1000" fill="hold">
                                          <p:stCondLst>
                                            <p:cond delay="3000"/>
                                          </p:stCondLst>
                                        </p:cTn>
                                        <p:tgtEl>
                                          <p:spTgt spid="3075"/>
                                        </p:tgtEl>
                                        <p:attrNameLst>
                                          <p:attrName>r</p:attrName>
                                        </p:attrNameLst>
                                      </p:cBhvr>
                                    </p:animRot>
                                    <p:animRot by="120000">
                                      <p:cBhvr>
                                        <p:cTn id="10" dur="1000" fill="hold">
                                          <p:stCondLst>
                                            <p:cond delay="4000"/>
                                          </p:stCondLst>
                                        </p:cTn>
                                        <p:tgtEl>
                                          <p:spTgt spid="3075"/>
                                        </p:tgtEl>
                                        <p:attrNameLst>
                                          <p:attrName>r</p:attrName>
                                        </p:attrNameLst>
                                      </p:cBhvr>
                                    </p:animRot>
                                  </p:childTnLst>
                                </p:cTn>
                              </p:par>
                              <p:par>
                                <p:cTn id="11" presetID="47" presetClass="entr" presetSubtype="0" fill="hold"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1" presetClass="mediacall" presetSubtype="0" fill="hold" nodeType="withEffect">
                                  <p:stCondLst>
                                    <p:cond delay="0"/>
                                  </p:stCondLst>
                                  <p:childTnLst>
                                    <p:cmd type="call" cmd="playFrom(0.0)">
                                      <p:cBhvr>
                                        <p:cTn id="17" dur="4715" fill="hold"/>
                                        <p:tgtEl>
                                          <p:spTgt spid="13"/>
                                        </p:tgtEl>
                                      </p:cBhvr>
                                    </p:cmd>
                                  </p:childTnLst>
                                </p:cTn>
                              </p:par>
                              <p:par>
                                <p:cTn id="18" presetID="35" presetClass="path" presetSubtype="0" accel="50000" decel="50000" fill="hold" nodeType="withEffect">
                                  <p:stCondLst>
                                    <p:cond delay="0"/>
                                  </p:stCondLst>
                                  <p:childTnLst>
                                    <p:animMotion origin="layout" path="M 0 0 L -0.25 0 E" pathEditMode="relative" ptsTypes="">
                                      <p:cBhvr>
                                        <p:cTn id="19" dur="5000" fill="hold"/>
                                        <p:tgtEl>
                                          <p:spTgt spid="3075"/>
                                        </p:tgtEl>
                                        <p:attrNameLst>
                                          <p:attrName>ppt_x</p:attrName>
                                          <p:attrName>ppt_y</p:attrName>
                                        </p:attrNameLst>
                                      </p:cBhvr>
                                    </p:animMotion>
                                  </p:childTnLst>
                                </p:cTn>
                              </p:par>
                              <p:par>
                                <p:cTn id="20" presetID="47" presetClass="entr" presetSubtype="0" fill="hold" grpId="0" nodeType="withEffect">
                                  <p:stCondLst>
                                    <p:cond delay="0"/>
                                  </p:stCondLst>
                                  <p:childTnLst>
                                    <p:set>
                                      <p:cBhvr>
                                        <p:cTn id="21" dur="1" fill="hold">
                                          <p:stCondLst>
                                            <p:cond delay="0"/>
                                          </p:stCondLst>
                                        </p:cTn>
                                        <p:tgtEl>
                                          <p:spTgt spid="52"/>
                                        </p:tgtEl>
                                        <p:attrNameLst>
                                          <p:attrName>style.visibility</p:attrName>
                                        </p:attrNameLst>
                                      </p:cBhvr>
                                      <p:to>
                                        <p:strVal val="visible"/>
                                      </p:to>
                                    </p:set>
                                    <p:animEffect transition="in" filter="fade">
                                      <p:cBhvr>
                                        <p:cTn id="22" dur="1000"/>
                                        <p:tgtEl>
                                          <p:spTgt spid="52"/>
                                        </p:tgtEl>
                                      </p:cBhvr>
                                    </p:animEffect>
                                    <p:anim calcmode="lin" valueType="num">
                                      <p:cBhvr>
                                        <p:cTn id="23" dur="1000" fill="hold"/>
                                        <p:tgtEl>
                                          <p:spTgt spid="52"/>
                                        </p:tgtEl>
                                        <p:attrNameLst>
                                          <p:attrName>ppt_x</p:attrName>
                                        </p:attrNameLst>
                                      </p:cBhvr>
                                      <p:tavLst>
                                        <p:tav tm="0">
                                          <p:val>
                                            <p:strVal val="#ppt_x"/>
                                          </p:val>
                                        </p:tav>
                                        <p:tav tm="100000">
                                          <p:val>
                                            <p:strVal val="#ppt_x"/>
                                          </p:val>
                                        </p:tav>
                                      </p:tavLst>
                                    </p:anim>
                                    <p:anim calcmode="lin" valueType="num">
                                      <p:cBhvr>
                                        <p:cTn id="24" dur="1000" fill="hold"/>
                                        <p:tgtEl>
                                          <p:spTgt spid="52"/>
                                        </p:tgtEl>
                                        <p:attrNameLst>
                                          <p:attrName>ppt_y</p:attrName>
                                        </p:attrNameLst>
                                      </p:cBhvr>
                                      <p:tavLst>
                                        <p:tav tm="0">
                                          <p:val>
                                            <p:strVal val="#ppt_y-.1"/>
                                          </p:val>
                                        </p:tav>
                                        <p:tav tm="100000">
                                          <p:val>
                                            <p:strVal val="#ppt_y"/>
                                          </p:val>
                                        </p:tav>
                                      </p:tavLst>
                                    </p:anim>
                                  </p:childTnLst>
                                </p:cTn>
                              </p:par>
                              <p:par>
                                <p:cTn id="25" presetID="47" presetClass="entr" presetSubtype="0" fill="hold" grpId="0" nodeType="withEffect">
                                  <p:stCondLst>
                                    <p:cond delay="0"/>
                                  </p:stCondLst>
                                  <p:childTnLst>
                                    <p:set>
                                      <p:cBhvr>
                                        <p:cTn id="26" dur="1" fill="hold">
                                          <p:stCondLst>
                                            <p:cond delay="0"/>
                                          </p:stCondLst>
                                        </p:cTn>
                                        <p:tgtEl>
                                          <p:spTgt spid="53"/>
                                        </p:tgtEl>
                                        <p:attrNameLst>
                                          <p:attrName>style.visibility</p:attrName>
                                        </p:attrNameLst>
                                      </p:cBhvr>
                                      <p:to>
                                        <p:strVal val="visible"/>
                                      </p:to>
                                    </p:set>
                                    <p:animEffect transition="in" filter="fade">
                                      <p:cBhvr>
                                        <p:cTn id="27" dur="1000"/>
                                        <p:tgtEl>
                                          <p:spTgt spid="53"/>
                                        </p:tgtEl>
                                      </p:cBhvr>
                                    </p:animEffect>
                                    <p:anim calcmode="lin" valueType="num">
                                      <p:cBhvr>
                                        <p:cTn id="28" dur="1000" fill="hold"/>
                                        <p:tgtEl>
                                          <p:spTgt spid="53"/>
                                        </p:tgtEl>
                                        <p:attrNameLst>
                                          <p:attrName>ppt_x</p:attrName>
                                        </p:attrNameLst>
                                      </p:cBhvr>
                                      <p:tavLst>
                                        <p:tav tm="0">
                                          <p:val>
                                            <p:strVal val="#ppt_x"/>
                                          </p:val>
                                        </p:tav>
                                        <p:tav tm="100000">
                                          <p:val>
                                            <p:strVal val="#ppt_x"/>
                                          </p:val>
                                        </p:tav>
                                      </p:tavLst>
                                    </p:anim>
                                    <p:anim calcmode="lin" valueType="num">
                                      <p:cBhvr>
                                        <p:cTn id="29"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30" fill="hold" display="0">
                  <p:stCondLst>
                    <p:cond delay="indefinite"/>
                  </p:stCondLst>
                  <p:endCondLst>
                    <p:cond evt="onStopAudio" delay="0">
                      <p:tgtEl>
                        <p:sldTgt/>
                      </p:tgtEl>
                    </p:cond>
                  </p:endCondLst>
                </p:cTn>
                <p:tgtEl>
                  <p:spTgt spid="13"/>
                </p:tgtEl>
              </p:cMediaNode>
            </p:audio>
          </p:childTnLst>
        </p:cTn>
      </p:par>
    </p:tnLst>
    <p:bldLst>
      <p:bldP spid="52" grpId="0"/>
      <p:bldP spid="53" grpId="0"/>
    </p:bldLst>
  </p:timing>
  <p:extLst mod="1"/>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1"/>
            <a:ext cx="12161837" cy="7170959"/>
          </a:xfrm>
          <a:prstGeom prst="rect">
            <a:avLst/>
          </a:prstGeom>
        </p:spPr>
      </p:pic>
      <p:pic>
        <p:nvPicPr>
          <p:cNvPr id="2" name="图片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1070348">
            <a:off x="-112444" y="463045"/>
            <a:ext cx="2895749" cy="2049360"/>
          </a:xfrm>
          <a:prstGeom prst="rect">
            <a:avLst/>
          </a:prstGeom>
        </p:spPr>
      </p:pic>
      <p:pic>
        <p:nvPicPr>
          <p:cNvPr id="5" name="图片 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741311" y="3123572"/>
            <a:ext cx="1159719" cy="4079280"/>
          </a:xfrm>
          <a:prstGeom prst="rect">
            <a:avLst/>
          </a:prstGeom>
        </p:spPr>
      </p:pic>
      <p:pic>
        <p:nvPicPr>
          <p:cNvPr id="3" name="图片 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757592" y="2886043"/>
            <a:ext cx="1869027" cy="1911135"/>
          </a:xfrm>
          <a:prstGeom prst="rect">
            <a:avLst/>
          </a:prstGeom>
        </p:spPr>
      </p:pic>
      <p:pic>
        <p:nvPicPr>
          <p:cNvPr id="23" name="图片 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718252" y="4135562"/>
            <a:ext cx="3086573" cy="2622809"/>
          </a:xfrm>
          <a:prstGeom prst="rect">
            <a:avLst/>
          </a:prstGeom>
        </p:spPr>
      </p:pic>
      <p:pic>
        <p:nvPicPr>
          <p:cNvPr id="30" name="图片 32" descr="99996a24e38dda36a7ff1275d7cf95cc"/>
          <p:cNvPicPr>
            <a:picLocks noChangeAspect="1"/>
          </p:cNvPicPr>
          <p:nvPr/>
        </p:nvPicPr>
        <p:blipFill>
          <a:blip r:embed="rId8">
            <a:clrChange>
              <a:clrFrom>
                <a:srgbClr val="F6F6F6">
                  <a:alpha val="100000"/>
                </a:srgbClr>
              </a:clrFrom>
              <a:clrTo>
                <a:srgbClr val="F6F6F6">
                  <a:alpha val="100000"/>
                  <a:alpha val="0"/>
                </a:srgbClr>
              </a:clrTo>
            </a:clrChange>
          </a:blip>
          <a:stretch>
            <a:fillRect/>
          </a:stretch>
        </p:blipFill>
        <p:spPr>
          <a:xfrm rot="1153590">
            <a:off x="10443794" y="-131505"/>
            <a:ext cx="1754791" cy="1762393"/>
          </a:xfrm>
          <a:prstGeom prst="rect">
            <a:avLst/>
          </a:prstGeom>
        </p:spPr>
      </p:pic>
      <p:sp>
        <p:nvSpPr>
          <p:cNvPr id="24" name="TextBox 23"/>
          <p:cNvSpPr txBox="1"/>
          <p:nvPr/>
        </p:nvSpPr>
        <p:spPr>
          <a:xfrm>
            <a:off x="1335431" y="1670650"/>
            <a:ext cx="9653932" cy="986175"/>
          </a:xfrm>
          <a:prstGeom prst="rect">
            <a:avLst/>
          </a:prstGeom>
          <a:noFill/>
        </p:spPr>
        <p:txBody>
          <a:bodyPr wrap="square" lIns="121677" tIns="60837" rIns="121677" bIns="60837" rtlCol="0">
            <a:spAutoFit/>
          </a:bodyPr>
          <a:lstStyle/>
          <a:p>
            <a:pPr algn="ctr" defTabSz="912544">
              <a:lnSpc>
                <a:spcPct val="150000"/>
              </a:lnSpc>
            </a:pPr>
            <a:r>
              <a:rPr lang="en-US" sz="4267" b="1" i="1" dirty="0">
                <a:solidFill>
                  <a:srgbClr val="FF0000"/>
                </a:solidFill>
                <a:latin typeface="Arial" panose="020B0604020202020204" pitchFamily="34" charset="0"/>
                <a:cs typeface="Arial" panose="020B0604020202020204" pitchFamily="34" charset="0"/>
              </a:rPr>
              <a:t>CHÚC MỪNG CÁC CON!</a:t>
            </a:r>
          </a:p>
        </p:txBody>
      </p:sp>
    </p:spTree>
    <p:extLst>
      <p:ext uri="{BB962C8B-B14F-4D97-AF65-F5344CB8AC3E}">
        <p14:creationId xmlns:p14="http://schemas.microsoft.com/office/powerpoint/2010/main" val="285331734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graphicFrame>
        <p:nvGraphicFramePr>
          <p:cNvPr id="8" name="Bảng 8">
            <a:extLst>
              <a:ext uri="{FF2B5EF4-FFF2-40B4-BE49-F238E27FC236}">
                <a16:creationId xmlns:a16="http://schemas.microsoft.com/office/drawing/2014/main" id="{043B0122-7706-4FA8-B848-45F4815AAEC4}"/>
              </a:ext>
            </a:extLst>
          </p:cNvPr>
          <p:cNvGraphicFramePr>
            <a:graphicFrameLocks noGrp="1"/>
          </p:cNvGraphicFramePr>
          <p:nvPr>
            <p:extLst>
              <p:ext uri="{D42A27DB-BD31-4B8C-83A1-F6EECF244321}">
                <p14:modId xmlns:p14="http://schemas.microsoft.com/office/powerpoint/2010/main" val="196635323"/>
              </p:ext>
            </p:extLst>
          </p:nvPr>
        </p:nvGraphicFramePr>
        <p:xfrm>
          <a:off x="1887166" y="836579"/>
          <a:ext cx="9095364" cy="2607012"/>
        </p:xfrm>
        <a:graphic>
          <a:graphicData uri="http://schemas.openxmlformats.org/drawingml/2006/table">
            <a:tbl>
              <a:tblPr firstRow="1" bandRow="1">
                <a:tableStyleId>{5C22544A-7EE6-4342-B048-85BDC9FD1C3A}</a:tableStyleId>
              </a:tblPr>
              <a:tblGrid>
                <a:gridCol w="1515894">
                  <a:extLst>
                    <a:ext uri="{9D8B030D-6E8A-4147-A177-3AD203B41FA5}">
                      <a16:colId xmlns:a16="http://schemas.microsoft.com/office/drawing/2014/main" val="2223358800"/>
                    </a:ext>
                  </a:extLst>
                </a:gridCol>
                <a:gridCol w="1515894">
                  <a:extLst>
                    <a:ext uri="{9D8B030D-6E8A-4147-A177-3AD203B41FA5}">
                      <a16:colId xmlns:a16="http://schemas.microsoft.com/office/drawing/2014/main" val="524690572"/>
                    </a:ext>
                  </a:extLst>
                </a:gridCol>
                <a:gridCol w="1515894">
                  <a:extLst>
                    <a:ext uri="{9D8B030D-6E8A-4147-A177-3AD203B41FA5}">
                      <a16:colId xmlns:a16="http://schemas.microsoft.com/office/drawing/2014/main" val="2780527654"/>
                    </a:ext>
                  </a:extLst>
                </a:gridCol>
                <a:gridCol w="1515894">
                  <a:extLst>
                    <a:ext uri="{9D8B030D-6E8A-4147-A177-3AD203B41FA5}">
                      <a16:colId xmlns:a16="http://schemas.microsoft.com/office/drawing/2014/main" val="1429579463"/>
                    </a:ext>
                  </a:extLst>
                </a:gridCol>
                <a:gridCol w="1515894">
                  <a:extLst>
                    <a:ext uri="{9D8B030D-6E8A-4147-A177-3AD203B41FA5}">
                      <a16:colId xmlns:a16="http://schemas.microsoft.com/office/drawing/2014/main" val="2050978783"/>
                    </a:ext>
                  </a:extLst>
                </a:gridCol>
                <a:gridCol w="1515894">
                  <a:extLst>
                    <a:ext uri="{9D8B030D-6E8A-4147-A177-3AD203B41FA5}">
                      <a16:colId xmlns:a16="http://schemas.microsoft.com/office/drawing/2014/main" val="4094297335"/>
                    </a:ext>
                  </a:extLst>
                </a:gridCol>
              </a:tblGrid>
              <a:tr h="1303506">
                <a:tc>
                  <a:txBody>
                    <a:bodyPr/>
                    <a:lstStyle/>
                    <a:p>
                      <a:pPr algn="ctr"/>
                      <a:endParaRPr lang="vi-VN" sz="320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pPr algn="ctr"/>
                      <a:r>
                        <a:rPr lang="en-US" sz="3200" b="1" dirty="0">
                          <a:solidFill>
                            <a:schemeClr val="tx1"/>
                          </a:solidFill>
                          <a:latin typeface="Arial" panose="020B0604020202020204" pitchFamily="34" charset="0"/>
                          <a:cs typeface="Arial" panose="020B0604020202020204" pitchFamily="34" charset="0"/>
                        </a:rPr>
                        <a:t>c</a:t>
                      </a:r>
                      <a:endParaRPr lang="vi-VN" sz="3200" b="1" dirty="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200" b="1" dirty="0">
                          <a:solidFill>
                            <a:schemeClr val="tx1"/>
                          </a:solidFill>
                          <a:latin typeface="Arial" panose="020B0604020202020204" pitchFamily="34" charset="0"/>
                          <a:cs typeface="Arial" panose="020B0604020202020204" pitchFamily="34" charset="0"/>
                        </a:rPr>
                        <a:t>m</a:t>
                      </a:r>
                      <a:endParaRPr lang="vi-VN" sz="3200" b="1" dirty="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pPr algn="ctr"/>
                      <a:r>
                        <a:rPr lang="en-US" sz="3200" b="1" dirty="0">
                          <a:solidFill>
                            <a:schemeClr val="tx1"/>
                          </a:solidFill>
                          <a:latin typeface="Arial" panose="020B0604020202020204" pitchFamily="34" charset="0"/>
                          <a:cs typeface="Arial" panose="020B0604020202020204" pitchFamily="34" charset="0"/>
                        </a:rPr>
                        <a:t>n</a:t>
                      </a:r>
                      <a:endParaRPr lang="vi-VN" sz="3200" b="1" dirty="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pPr algn="ctr"/>
                      <a:r>
                        <a:rPr lang="en-US" sz="3200" b="1" dirty="0">
                          <a:solidFill>
                            <a:schemeClr val="tx1"/>
                          </a:solidFill>
                          <a:latin typeface="Arial" panose="020B0604020202020204" pitchFamily="34" charset="0"/>
                          <a:cs typeface="Arial" panose="020B0604020202020204" pitchFamily="34" charset="0"/>
                        </a:rPr>
                        <a:t>t</a:t>
                      </a:r>
                      <a:endParaRPr lang="vi-VN" sz="3200" b="1" dirty="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pPr algn="ctr"/>
                      <a:r>
                        <a:rPr lang="en-US" sz="3200" b="1" dirty="0">
                          <a:solidFill>
                            <a:schemeClr val="tx1"/>
                          </a:solidFill>
                          <a:latin typeface="Arial" panose="020B0604020202020204" pitchFamily="34" charset="0"/>
                          <a:cs typeface="Arial" panose="020B0604020202020204" pitchFamily="34" charset="0"/>
                        </a:rPr>
                        <a:t>ng</a:t>
                      </a:r>
                      <a:endParaRPr lang="vi-VN" sz="3200" b="1" dirty="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2382721504"/>
                  </a:ext>
                </a:extLst>
              </a:tr>
              <a:tr h="1303506">
                <a:tc>
                  <a:txBody>
                    <a:bodyPr/>
                    <a:lstStyle/>
                    <a:p>
                      <a:pPr algn="ctr"/>
                      <a:r>
                        <a:rPr lang="en-US" sz="3200" b="0" dirty="0" err="1">
                          <a:latin typeface="Arial" panose="020B0604020202020204" pitchFamily="34" charset="0"/>
                          <a:cs typeface="Arial" panose="020B0604020202020204" pitchFamily="34" charset="0"/>
                        </a:rPr>
                        <a:t>uô</a:t>
                      </a:r>
                      <a:endParaRPr lang="vi-VN" sz="3200" b="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pPr algn="ctr"/>
                      <a:r>
                        <a:rPr lang="en-US" sz="3200" b="0" dirty="0" err="1">
                          <a:latin typeface="Arial" panose="020B0604020202020204" pitchFamily="34" charset="0"/>
                          <a:cs typeface="Arial" panose="020B0604020202020204" pitchFamily="34" charset="0"/>
                        </a:rPr>
                        <a:t>uôc</a:t>
                      </a:r>
                      <a:endParaRPr lang="vi-VN" sz="3200" b="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pPr algn="ctr"/>
                      <a:endParaRPr lang="vi-VN" sz="320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pPr algn="ctr"/>
                      <a:endParaRPr lang="vi-VN" sz="320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pPr algn="ctr"/>
                      <a:endParaRPr lang="vi-VN" sz="320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pPr algn="ctr"/>
                      <a:endParaRPr lang="vi-VN" sz="320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29180492"/>
                  </a:ext>
                </a:extLst>
              </a:tr>
            </a:tbl>
          </a:graphicData>
        </a:graphic>
      </p:graphicFrame>
      <p:graphicFrame>
        <p:nvGraphicFramePr>
          <p:cNvPr id="9" name="Bảng 9">
            <a:extLst>
              <a:ext uri="{FF2B5EF4-FFF2-40B4-BE49-F238E27FC236}">
                <a16:creationId xmlns:a16="http://schemas.microsoft.com/office/drawing/2014/main" id="{F0EEEE49-B67C-4054-A02C-2BE342E56ABD}"/>
              </a:ext>
            </a:extLst>
          </p:cNvPr>
          <p:cNvGraphicFramePr>
            <a:graphicFrameLocks noGrp="1"/>
          </p:cNvGraphicFramePr>
          <p:nvPr>
            <p:extLst>
              <p:ext uri="{D42A27DB-BD31-4B8C-83A1-F6EECF244321}">
                <p14:modId xmlns:p14="http://schemas.microsoft.com/office/powerpoint/2010/main" val="4200041891"/>
              </p:ext>
            </p:extLst>
          </p:nvPr>
        </p:nvGraphicFramePr>
        <p:xfrm>
          <a:off x="3820620" y="4056321"/>
          <a:ext cx="5255286" cy="2655765"/>
        </p:xfrm>
        <a:graphic>
          <a:graphicData uri="http://schemas.openxmlformats.org/drawingml/2006/table">
            <a:tbl>
              <a:tblPr firstRow="1" bandRow="1">
                <a:tableStyleId>{5C22544A-7EE6-4342-B048-85BDC9FD1C3A}</a:tableStyleId>
              </a:tblPr>
              <a:tblGrid>
                <a:gridCol w="1751762">
                  <a:extLst>
                    <a:ext uri="{9D8B030D-6E8A-4147-A177-3AD203B41FA5}">
                      <a16:colId xmlns:a16="http://schemas.microsoft.com/office/drawing/2014/main" val="871493104"/>
                    </a:ext>
                  </a:extLst>
                </a:gridCol>
                <a:gridCol w="1751762">
                  <a:extLst>
                    <a:ext uri="{9D8B030D-6E8A-4147-A177-3AD203B41FA5}">
                      <a16:colId xmlns:a16="http://schemas.microsoft.com/office/drawing/2014/main" val="175686354"/>
                    </a:ext>
                  </a:extLst>
                </a:gridCol>
                <a:gridCol w="1751762">
                  <a:extLst>
                    <a:ext uri="{9D8B030D-6E8A-4147-A177-3AD203B41FA5}">
                      <a16:colId xmlns:a16="http://schemas.microsoft.com/office/drawing/2014/main" val="344118219"/>
                    </a:ext>
                  </a:extLst>
                </a:gridCol>
              </a:tblGrid>
              <a:tr h="885255">
                <a:tc>
                  <a:txBody>
                    <a:bodyPr/>
                    <a:lstStyle/>
                    <a:p>
                      <a:pPr algn="ctr"/>
                      <a:endParaRPr lang="vi-VN"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pPr algn="ctr"/>
                      <a:r>
                        <a:rPr lang="en-US" sz="3200" b="1" dirty="0" err="1">
                          <a:solidFill>
                            <a:schemeClr val="tx1"/>
                          </a:solidFill>
                          <a:latin typeface="Arial" panose="020B0604020202020204" pitchFamily="34" charset="0"/>
                          <a:cs typeface="Arial" panose="020B0604020202020204" pitchFamily="34" charset="0"/>
                        </a:rPr>
                        <a:t>i</a:t>
                      </a:r>
                      <a:endParaRPr lang="vi-VN" sz="3200" b="1" dirty="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200" b="1" dirty="0" smtClean="0">
                          <a:solidFill>
                            <a:schemeClr val="tx1"/>
                          </a:solidFill>
                          <a:latin typeface="Arial" panose="020B0604020202020204" pitchFamily="34" charset="0"/>
                          <a:cs typeface="Arial" panose="020B0604020202020204" pitchFamily="34" charset="0"/>
                        </a:rPr>
                        <a:t>u</a:t>
                      </a:r>
                      <a:endParaRPr lang="vi-VN" sz="3200" b="1" dirty="0" smtClean="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56228099"/>
                  </a:ext>
                </a:extLst>
              </a:tr>
              <a:tr h="885255">
                <a:tc>
                  <a:txBody>
                    <a:bodyPr/>
                    <a:lstStyle/>
                    <a:p>
                      <a:pPr algn="ctr"/>
                      <a:r>
                        <a:rPr lang="en-US" sz="3200" b="0" dirty="0" err="1">
                          <a:latin typeface="Arial" panose="020B0604020202020204" pitchFamily="34" charset="0"/>
                          <a:cs typeface="Arial" panose="020B0604020202020204" pitchFamily="34" charset="0"/>
                        </a:rPr>
                        <a:t>uô</a:t>
                      </a:r>
                      <a:endParaRPr lang="vi-VN" sz="3200" b="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pPr algn="ctr"/>
                      <a:endParaRPr lang="vi-VN" sz="3200" b="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pPr algn="ctr"/>
                      <a:endParaRPr lang="vi-VN" dirty="0">
                        <a:solidFill>
                          <a:srgbClr val="FDF69C"/>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813544336"/>
                  </a:ext>
                </a:extLst>
              </a:tr>
              <a:tr h="885255">
                <a:tc>
                  <a:txBody>
                    <a:bodyPr/>
                    <a:lstStyle/>
                    <a:p>
                      <a:pPr algn="ctr"/>
                      <a:r>
                        <a:rPr lang="en-US" sz="3200" b="0" dirty="0" err="1">
                          <a:latin typeface="Arial" panose="020B0604020202020204" pitchFamily="34" charset="0"/>
                          <a:cs typeface="Arial" panose="020B0604020202020204" pitchFamily="34" charset="0"/>
                        </a:rPr>
                        <a:t>ươ</a:t>
                      </a:r>
                      <a:endParaRPr lang="vi-VN" sz="3200" b="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pPr algn="ctr"/>
                      <a:endParaRPr lang="vi-VN" sz="3200" b="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pPr algn="ctr"/>
                      <a:endParaRPr lang="vi-VN"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3222461614"/>
                  </a:ext>
                </a:extLst>
              </a:tr>
            </a:tbl>
          </a:graphicData>
        </a:graphic>
      </p:graphicFrame>
      <p:sp>
        <p:nvSpPr>
          <p:cNvPr id="15" name="Hộp Văn bản 14">
            <a:extLst>
              <a:ext uri="{FF2B5EF4-FFF2-40B4-BE49-F238E27FC236}">
                <a16:creationId xmlns:a16="http://schemas.microsoft.com/office/drawing/2014/main" id="{7D20A468-5900-48E9-BECF-43CA044CBB06}"/>
              </a:ext>
            </a:extLst>
          </p:cNvPr>
          <p:cNvSpPr txBox="1"/>
          <p:nvPr/>
        </p:nvSpPr>
        <p:spPr>
          <a:xfrm>
            <a:off x="5290407" y="2483611"/>
            <a:ext cx="1585539" cy="580443"/>
          </a:xfrm>
          <a:prstGeom prst="rect">
            <a:avLst/>
          </a:prstGeom>
          <a:noFill/>
          <a:ln>
            <a:noFill/>
          </a:ln>
        </p:spPr>
        <p:txBody>
          <a:bodyPr wrap="square" rtlCol="0">
            <a:spAutoFit/>
          </a:bodyPr>
          <a:lstStyle/>
          <a:p>
            <a:r>
              <a:rPr lang="en-US" sz="3200" b="0" dirty="0" err="1">
                <a:solidFill>
                  <a:srgbClr val="FF0000"/>
                </a:solidFill>
                <a:latin typeface="Arial" panose="020B0604020202020204" pitchFamily="34" charset="0"/>
                <a:cs typeface="Arial" panose="020B0604020202020204" pitchFamily="34" charset="0"/>
              </a:rPr>
              <a:t>uôm</a:t>
            </a:r>
            <a:endParaRPr lang="vi-VN" sz="3200" b="0" dirty="0">
              <a:solidFill>
                <a:srgbClr val="FF0000"/>
              </a:solidFill>
              <a:latin typeface="Arial" panose="020B0604020202020204" pitchFamily="34" charset="0"/>
              <a:cs typeface="Arial" panose="020B0604020202020204" pitchFamily="34" charset="0"/>
            </a:endParaRPr>
          </a:p>
        </p:txBody>
      </p:sp>
      <p:sp>
        <p:nvSpPr>
          <p:cNvPr id="17" name="Hộp Văn bản 16">
            <a:extLst>
              <a:ext uri="{FF2B5EF4-FFF2-40B4-BE49-F238E27FC236}">
                <a16:creationId xmlns:a16="http://schemas.microsoft.com/office/drawing/2014/main" id="{D0AFF260-9945-4101-9929-E09CD7F8BDD4}"/>
              </a:ext>
            </a:extLst>
          </p:cNvPr>
          <p:cNvSpPr txBox="1"/>
          <p:nvPr/>
        </p:nvSpPr>
        <p:spPr>
          <a:xfrm>
            <a:off x="9632918" y="2477620"/>
            <a:ext cx="1581070" cy="580443"/>
          </a:xfrm>
          <a:prstGeom prst="rect">
            <a:avLst/>
          </a:prstGeom>
          <a:noFill/>
          <a:ln>
            <a:noFill/>
          </a:ln>
        </p:spPr>
        <p:txBody>
          <a:bodyPr wrap="square" rtlCol="0">
            <a:spAutoFit/>
          </a:bodyPr>
          <a:lstStyle/>
          <a:p>
            <a:r>
              <a:rPr lang="en-US" sz="3200" b="0" dirty="0" err="1">
                <a:solidFill>
                  <a:srgbClr val="FF0000"/>
                </a:solidFill>
                <a:latin typeface="Arial" panose="020B0604020202020204" pitchFamily="34" charset="0"/>
                <a:cs typeface="Arial" panose="020B0604020202020204" pitchFamily="34" charset="0"/>
              </a:rPr>
              <a:t>uông</a:t>
            </a:r>
            <a:endParaRPr lang="vi-VN" sz="3200" b="0" dirty="0">
              <a:solidFill>
                <a:srgbClr val="FF0000"/>
              </a:solidFill>
              <a:latin typeface="Arial" panose="020B0604020202020204" pitchFamily="34" charset="0"/>
              <a:cs typeface="Arial" panose="020B0604020202020204" pitchFamily="34" charset="0"/>
            </a:endParaRPr>
          </a:p>
        </p:txBody>
      </p:sp>
      <p:sp>
        <p:nvSpPr>
          <p:cNvPr id="19" name="Hộp Văn bản 18">
            <a:extLst>
              <a:ext uri="{FF2B5EF4-FFF2-40B4-BE49-F238E27FC236}">
                <a16:creationId xmlns:a16="http://schemas.microsoft.com/office/drawing/2014/main" id="{67F814A7-437B-4CED-B0E3-82031E11CDAC}"/>
              </a:ext>
            </a:extLst>
          </p:cNvPr>
          <p:cNvSpPr txBox="1"/>
          <p:nvPr/>
        </p:nvSpPr>
        <p:spPr>
          <a:xfrm>
            <a:off x="6790124" y="2477619"/>
            <a:ext cx="1581070" cy="580443"/>
          </a:xfrm>
          <a:prstGeom prst="rect">
            <a:avLst/>
          </a:prstGeom>
          <a:noFill/>
          <a:ln>
            <a:noFill/>
          </a:ln>
        </p:spPr>
        <p:txBody>
          <a:bodyPr wrap="square" rtlCol="0">
            <a:spAutoFit/>
          </a:bodyPr>
          <a:lstStyle/>
          <a:p>
            <a:r>
              <a:rPr lang="en-US" sz="3200" b="0" dirty="0" err="1">
                <a:solidFill>
                  <a:srgbClr val="FF0000"/>
                </a:solidFill>
                <a:latin typeface="Arial" panose="020B0604020202020204" pitchFamily="34" charset="0"/>
                <a:cs typeface="Arial" panose="020B0604020202020204" pitchFamily="34" charset="0"/>
              </a:rPr>
              <a:t>uôn</a:t>
            </a:r>
            <a:endParaRPr lang="vi-VN" sz="3200" b="0" dirty="0">
              <a:solidFill>
                <a:srgbClr val="FF0000"/>
              </a:solidFill>
              <a:latin typeface="Arial" panose="020B0604020202020204" pitchFamily="34" charset="0"/>
              <a:cs typeface="Arial" panose="020B0604020202020204" pitchFamily="34" charset="0"/>
            </a:endParaRPr>
          </a:p>
        </p:txBody>
      </p:sp>
      <p:sp>
        <p:nvSpPr>
          <p:cNvPr id="21" name="Hộp Văn bản 20">
            <a:extLst>
              <a:ext uri="{FF2B5EF4-FFF2-40B4-BE49-F238E27FC236}">
                <a16:creationId xmlns:a16="http://schemas.microsoft.com/office/drawing/2014/main" id="{5EB792A6-AF8B-4C4D-AA45-F59E43D5C3AF}"/>
              </a:ext>
            </a:extLst>
          </p:cNvPr>
          <p:cNvSpPr txBox="1"/>
          <p:nvPr/>
        </p:nvSpPr>
        <p:spPr>
          <a:xfrm>
            <a:off x="8285371" y="2477619"/>
            <a:ext cx="1581070" cy="580443"/>
          </a:xfrm>
          <a:prstGeom prst="rect">
            <a:avLst/>
          </a:prstGeom>
          <a:noFill/>
          <a:ln>
            <a:noFill/>
          </a:ln>
        </p:spPr>
        <p:txBody>
          <a:bodyPr wrap="square" rtlCol="0">
            <a:spAutoFit/>
          </a:bodyPr>
          <a:lstStyle/>
          <a:p>
            <a:r>
              <a:rPr lang="en-US" sz="3200" b="0" dirty="0" err="1">
                <a:solidFill>
                  <a:srgbClr val="FF0000"/>
                </a:solidFill>
                <a:latin typeface="Arial" panose="020B0604020202020204" pitchFamily="34" charset="0"/>
                <a:cs typeface="Arial" panose="020B0604020202020204" pitchFamily="34" charset="0"/>
              </a:rPr>
              <a:t>uôt</a:t>
            </a:r>
            <a:endParaRPr lang="vi-VN" sz="3200" b="0" dirty="0">
              <a:solidFill>
                <a:srgbClr val="FF0000"/>
              </a:solidFill>
              <a:latin typeface="Arial" panose="020B0604020202020204" pitchFamily="34" charset="0"/>
              <a:cs typeface="Arial" panose="020B0604020202020204" pitchFamily="34" charset="0"/>
            </a:endParaRPr>
          </a:p>
        </p:txBody>
      </p:sp>
      <p:sp>
        <p:nvSpPr>
          <p:cNvPr id="22" name="Hộp Văn bản 21">
            <a:extLst>
              <a:ext uri="{FF2B5EF4-FFF2-40B4-BE49-F238E27FC236}">
                <a16:creationId xmlns:a16="http://schemas.microsoft.com/office/drawing/2014/main" id="{0D97B552-008F-453F-83FE-00F6C6C1C2DF}"/>
              </a:ext>
            </a:extLst>
          </p:cNvPr>
          <p:cNvSpPr txBox="1"/>
          <p:nvPr/>
        </p:nvSpPr>
        <p:spPr>
          <a:xfrm>
            <a:off x="6083176" y="5084631"/>
            <a:ext cx="1827080" cy="584775"/>
          </a:xfrm>
          <a:prstGeom prst="rect">
            <a:avLst/>
          </a:prstGeom>
          <a:noFill/>
          <a:ln>
            <a:noFill/>
          </a:ln>
        </p:spPr>
        <p:txBody>
          <a:bodyPr wrap="square" rtlCol="0">
            <a:spAutoFit/>
          </a:bodyPr>
          <a:lstStyle/>
          <a:p>
            <a:r>
              <a:rPr lang="en-US" sz="3200" b="0" dirty="0" err="1">
                <a:solidFill>
                  <a:srgbClr val="FF0000"/>
                </a:solidFill>
                <a:latin typeface="Arial" panose="020B0604020202020204" pitchFamily="34" charset="0"/>
                <a:cs typeface="Arial" panose="020B0604020202020204" pitchFamily="34" charset="0"/>
              </a:rPr>
              <a:t>uôi</a:t>
            </a:r>
            <a:endParaRPr lang="vi-VN" sz="3200" b="0" dirty="0">
              <a:solidFill>
                <a:srgbClr val="FF0000"/>
              </a:solidFill>
              <a:latin typeface="Arial" panose="020B0604020202020204" pitchFamily="34" charset="0"/>
              <a:cs typeface="Arial" panose="020B0604020202020204" pitchFamily="34" charset="0"/>
            </a:endParaRPr>
          </a:p>
        </p:txBody>
      </p:sp>
      <p:sp>
        <p:nvSpPr>
          <p:cNvPr id="23" name="Hộp Văn bản 22">
            <a:extLst>
              <a:ext uri="{FF2B5EF4-FFF2-40B4-BE49-F238E27FC236}">
                <a16:creationId xmlns:a16="http://schemas.microsoft.com/office/drawing/2014/main" id="{5786883C-DD31-4602-8017-92E309B76DAD}"/>
              </a:ext>
            </a:extLst>
          </p:cNvPr>
          <p:cNvSpPr txBox="1"/>
          <p:nvPr/>
        </p:nvSpPr>
        <p:spPr>
          <a:xfrm>
            <a:off x="6083176" y="5933009"/>
            <a:ext cx="1827080" cy="584775"/>
          </a:xfrm>
          <a:prstGeom prst="rect">
            <a:avLst/>
          </a:prstGeom>
          <a:noFill/>
          <a:ln>
            <a:noFill/>
          </a:ln>
        </p:spPr>
        <p:txBody>
          <a:bodyPr wrap="square" rtlCol="0">
            <a:spAutoFit/>
          </a:bodyPr>
          <a:lstStyle/>
          <a:p>
            <a:r>
              <a:rPr lang="vi-VN" sz="3200" b="0" dirty="0">
                <a:solidFill>
                  <a:srgbClr val="FF0000"/>
                </a:solidFill>
                <a:latin typeface="Arial" panose="020B0604020202020204" pitchFamily="34" charset="0"/>
                <a:cs typeface="Arial" panose="020B0604020202020204" pitchFamily="34" charset="0"/>
              </a:rPr>
              <a:t>ươi</a:t>
            </a:r>
          </a:p>
        </p:txBody>
      </p:sp>
      <p:sp>
        <p:nvSpPr>
          <p:cNvPr id="24" name="Hộp Văn bản 23">
            <a:extLst>
              <a:ext uri="{FF2B5EF4-FFF2-40B4-BE49-F238E27FC236}">
                <a16:creationId xmlns:a16="http://schemas.microsoft.com/office/drawing/2014/main" id="{C5864F5A-F2E2-4F64-A791-FF09E99827D5}"/>
              </a:ext>
            </a:extLst>
          </p:cNvPr>
          <p:cNvSpPr txBox="1"/>
          <p:nvPr/>
        </p:nvSpPr>
        <p:spPr>
          <a:xfrm>
            <a:off x="7649687" y="5942722"/>
            <a:ext cx="1827080" cy="584775"/>
          </a:xfrm>
          <a:prstGeom prst="rect">
            <a:avLst/>
          </a:prstGeom>
          <a:noFill/>
          <a:ln>
            <a:noFill/>
          </a:ln>
        </p:spPr>
        <p:txBody>
          <a:bodyPr wrap="square" rtlCol="0">
            <a:spAutoFit/>
          </a:bodyPr>
          <a:lstStyle/>
          <a:p>
            <a:r>
              <a:rPr lang="vi-VN" sz="3200" b="0" dirty="0" err="1">
                <a:solidFill>
                  <a:srgbClr val="FF0000"/>
                </a:solidFill>
                <a:latin typeface="Arial" panose="020B0604020202020204" pitchFamily="34" charset="0"/>
                <a:cs typeface="Arial" panose="020B0604020202020204" pitchFamily="34" charset="0"/>
              </a:rPr>
              <a:t>ươu</a:t>
            </a:r>
            <a:endParaRPr lang="vi-VN" sz="3200" b="0" dirty="0">
              <a:solidFill>
                <a:srgbClr val="FF0000"/>
              </a:solidFill>
              <a:latin typeface="Arial" panose="020B0604020202020204" pitchFamily="34" charset="0"/>
              <a:cs typeface="Arial" panose="020B0604020202020204" pitchFamily="34" charset="0"/>
            </a:endParaRPr>
          </a:p>
        </p:txBody>
      </p:sp>
      <p:sp>
        <p:nvSpPr>
          <p:cNvPr id="29" name="Rounded Rectangle 28"/>
          <p:cNvSpPr/>
          <p:nvPr/>
        </p:nvSpPr>
        <p:spPr>
          <a:xfrm>
            <a:off x="235266" y="0"/>
            <a:ext cx="1872208" cy="676519"/>
          </a:xfrm>
          <a:prstGeom prst="roundRect">
            <a:avLst/>
          </a:prstGeom>
          <a:solidFill>
            <a:srgbClr val="396EB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a:latin typeface="Arial" panose="020B0604020202020204" pitchFamily="34" charset="0"/>
                <a:cs typeface="Arial" panose="020B0604020202020204" pitchFamily="34" charset="0"/>
              </a:rPr>
              <a:t>Đọc</a:t>
            </a:r>
          </a:p>
        </p:txBody>
      </p:sp>
      <p:sp>
        <p:nvSpPr>
          <p:cNvPr id="31" name="Oval 30"/>
          <p:cNvSpPr/>
          <p:nvPr/>
        </p:nvSpPr>
        <p:spPr>
          <a:xfrm>
            <a:off x="0" y="86231"/>
            <a:ext cx="648072" cy="504056"/>
          </a:xfrm>
          <a:prstGeom prst="ellipse">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lumMod val="95000"/>
                    <a:lumOff val="5000"/>
                  </a:schemeClr>
                </a:solidFill>
                <a:latin typeface="Arial" panose="020B0604020202020204" pitchFamily="34" charset="0"/>
                <a:cs typeface="Arial" panose="020B0604020202020204" pitchFamily="34" charset="0"/>
              </a:rPr>
              <a:t>1</a:t>
            </a:r>
            <a:endParaRPr lang="en-US" sz="3200" b="1">
              <a:solidFill>
                <a:schemeClr val="tx1">
                  <a:lumMod val="95000"/>
                  <a:lumOff val="5000"/>
                </a:schemeClr>
              </a:solidFill>
              <a:latin typeface="Arial" panose="020B0604020202020204" pitchFamily="34" charset="0"/>
              <a:cs typeface="Arial" panose="020B0604020202020204" pitchFamily="34" charset="0"/>
            </a:endParaRPr>
          </a:p>
        </p:txBody>
      </p:sp>
      <p:cxnSp>
        <p:nvCxnSpPr>
          <p:cNvPr id="5" name="Straight Connector 4"/>
          <p:cNvCxnSpPr/>
          <p:nvPr/>
        </p:nvCxnSpPr>
        <p:spPr>
          <a:xfrm>
            <a:off x="7315200" y="4951379"/>
            <a:ext cx="1760706" cy="885217"/>
          </a:xfrm>
          <a:prstGeom prst="line">
            <a:avLst/>
          </a:prstGeom>
        </p:spPr>
        <p:style>
          <a:lnRef idx="1">
            <a:schemeClr val="dk1"/>
          </a:lnRef>
          <a:fillRef idx="0">
            <a:schemeClr val="dk1"/>
          </a:fillRef>
          <a:effectRef idx="0">
            <a:schemeClr val="dk1"/>
          </a:effectRef>
          <a:fontRef idx="minor">
            <a:schemeClr val="tx1"/>
          </a:fontRef>
        </p:style>
      </p:cxnSp>
      <p:cxnSp>
        <p:nvCxnSpPr>
          <p:cNvPr id="33" name="Straight Connector 32"/>
          <p:cNvCxnSpPr/>
          <p:nvPr/>
        </p:nvCxnSpPr>
        <p:spPr>
          <a:xfrm flipV="1">
            <a:off x="7315200" y="4951380"/>
            <a:ext cx="1760706" cy="885216"/>
          </a:xfrm>
          <a:prstGeom prst="line">
            <a:avLst/>
          </a:prstGeom>
        </p:spPr>
        <p:style>
          <a:lnRef idx="1">
            <a:schemeClr val="dk1"/>
          </a:lnRef>
          <a:fillRef idx="0">
            <a:schemeClr val="dk1"/>
          </a:fillRef>
          <a:effectRef idx="0">
            <a:schemeClr val="dk1"/>
          </a:effectRef>
          <a:fontRef idx="minor">
            <a:schemeClr val="tx1"/>
          </a:fontRef>
        </p:style>
      </p:cxnSp>
    </p:spTree>
    <p:custDataLst>
      <p:tags r:id="rId1"/>
    </p:custDataLst>
    <p:extLst>
      <p:ext uri="{BB962C8B-B14F-4D97-AF65-F5344CB8AC3E}">
        <p14:creationId xmlns:p14="http://schemas.microsoft.com/office/powerpoint/2010/main" val="15277324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5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500"/>
                                        <p:tgtEl>
                                          <p:spTgt spid="2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500"/>
                                        <p:tgtEl>
                                          <p:spTgt spid="1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fade">
                                      <p:cBhvr>
                                        <p:cTn id="27" dur="500"/>
                                        <p:tgtEl>
                                          <p:spTgt spid="22"/>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P spid="19" grpId="0"/>
      <p:bldP spid="21" grpId="0"/>
      <p:bldP spid="22" grpId="0"/>
      <p:bldP spid="23" grpId="0"/>
      <p:bldP spid="24" grpId="0"/>
    </p:bldLst>
  </p:timing>
</p:sld>
</file>

<file path=ppt/tags/tag1.xml><?xml version="1.0" encoding="utf-8"?>
<p:tagLst xmlns:a="http://schemas.openxmlformats.org/drawingml/2006/main" xmlns:r="http://schemas.openxmlformats.org/officeDocument/2006/relationships" xmlns:p="http://schemas.openxmlformats.org/presentationml/2006/main">
  <p:tag name="TIMING" val="|2"/>
</p:tagLst>
</file>

<file path=ppt/tags/tag2.xml><?xml version="1.0" encoding="utf-8"?>
<p:tagLst xmlns:a="http://schemas.openxmlformats.org/drawingml/2006/main" xmlns:r="http://schemas.openxmlformats.org/officeDocument/2006/relationships" xmlns:p="http://schemas.openxmlformats.org/presentationml/2006/main">
  <p:tag name="TIMING" val="|20.5|1.8|1.4|1.7|1.4|2.4|1.9|7.5"/>
</p:tagLst>
</file>

<file path=ppt/tags/tag3.xml><?xml version="1.0" encoding="utf-8"?>
<p:tagLst xmlns:a="http://schemas.openxmlformats.org/drawingml/2006/main" xmlns:r="http://schemas.openxmlformats.org/officeDocument/2006/relationships" xmlns:p="http://schemas.openxmlformats.org/presentationml/2006/main">
  <p:tag name="TIMING" val="|20.5|1.8|1.4|1.7|1.4|2.4|1.9|7.5"/>
</p:tagLst>
</file>

<file path=ppt/tags/tag4.xml><?xml version="1.0" encoding="utf-8"?>
<p:tagLst xmlns:a="http://schemas.openxmlformats.org/drawingml/2006/main" xmlns:r="http://schemas.openxmlformats.org/officeDocument/2006/relationships" xmlns:p="http://schemas.openxmlformats.org/presentationml/2006/main">
  <p:tag name="TIMING" val="|1"/>
</p:tagLst>
</file>

<file path=ppt/theme/theme1.xml><?xml version="1.0" encoding="utf-8"?>
<a:theme xmlns:a="http://schemas.openxmlformats.org/drawingml/2006/main" name="Metropolitan">
  <a:themeElements>
    <a:clrScheme name="Giấy">
      <a:dk1>
        <a:sysClr val="windowText" lastClr="000000"/>
      </a:dk1>
      <a:lt1>
        <a:sysClr val="window" lastClr="FFFFFF"/>
      </a:lt1>
      <a:dk2>
        <a:srgbClr val="444D26"/>
      </a:dk2>
      <a:lt2>
        <a:srgbClr val="FEFAC9"/>
      </a:lt2>
      <a:accent1>
        <a:srgbClr val="A5B592"/>
      </a:accent1>
      <a:accent2>
        <a:srgbClr val="F3A447"/>
      </a:accent2>
      <a:accent3>
        <a:srgbClr val="E7BC29"/>
      </a:accent3>
      <a:accent4>
        <a:srgbClr val="D092A7"/>
      </a:accent4>
      <a:accent5>
        <a:srgbClr val="9C85C0"/>
      </a:accent5>
      <a:accent6>
        <a:srgbClr val="809EC2"/>
      </a:accent6>
      <a:hlink>
        <a:srgbClr val="8E58B6"/>
      </a:hlink>
      <a:folHlink>
        <a:srgbClr val="7F6F6F"/>
      </a:folHlink>
    </a:clrScheme>
    <a:fontScheme name="Metropolitan">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Metropolitan">
      <a:fillStyleLst>
        <a:solidFill>
          <a:schemeClr val="phClr"/>
        </a:solidFill>
        <a:gradFill rotWithShape="1">
          <a:gsLst>
            <a:gs pos="0">
              <a:schemeClr val="phClr">
                <a:tint val="70000"/>
                <a:satMod val="100000"/>
                <a:lumMod val="110000"/>
              </a:schemeClr>
            </a:gs>
            <a:gs pos="50000">
              <a:schemeClr val="phClr">
                <a:tint val="75000"/>
                <a:satMod val="101000"/>
                <a:lumMod val="105000"/>
              </a:schemeClr>
            </a:gs>
            <a:gs pos="100000">
              <a:schemeClr val="phClr">
                <a:tint val="82000"/>
                <a:satMod val="104000"/>
                <a:lumMod val="105000"/>
              </a:schemeClr>
            </a:gs>
          </a:gsLst>
          <a:lin ang="2700000" scaled="0"/>
        </a:gradFill>
        <a:gradFill rotWithShape="1">
          <a:gsLst>
            <a:gs pos="0">
              <a:schemeClr val="phClr">
                <a:tint val="97000"/>
                <a:satMod val="100000"/>
                <a:lumMod val="102000"/>
              </a:schemeClr>
            </a:gs>
            <a:gs pos="50000">
              <a:schemeClr val="phClr">
                <a:shade val="100000"/>
                <a:satMod val="100000"/>
                <a:lumMod val="100000"/>
              </a:schemeClr>
            </a:gs>
            <a:gs pos="100000">
              <a:schemeClr val="phClr">
                <a:shade val="80000"/>
                <a:satMod val="100000"/>
                <a:lumMod val="99000"/>
              </a:schemeClr>
            </a:gs>
          </a:gsLst>
          <a:lin ang="2700000" scaled="0"/>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Metropolitan" id="{4C5440D6-04D2-4954-96CF-F251137069B2}" vid="{79CFCA13-9412-4290-BB4B-85112F88857B}"/>
    </a:ext>
  </a:extLst>
</a:theme>
</file>

<file path=ppt/theme/theme2.xml><?xml version="1.0" encoding="utf-8"?>
<a:theme xmlns:a="http://schemas.openxmlformats.org/drawingml/2006/main" name="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Chủ đề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TM03457491[[fn=Metropolitan]]</Template>
  <TotalTime>854</TotalTime>
  <Words>155</Words>
  <Application>Microsoft Office PowerPoint</Application>
  <PresentationFormat>Widescreen</PresentationFormat>
  <Paragraphs>60</Paragraphs>
  <Slides>25</Slides>
  <Notes>2</Notes>
  <HiddenSlides>0</HiddenSlides>
  <MMClips>8</MMClips>
  <ScaleCrop>false</ScaleCrop>
  <HeadingPairs>
    <vt:vector size="6" baseType="variant">
      <vt:variant>
        <vt:lpstr>Fonts Used</vt:lpstr>
      </vt:variant>
      <vt:variant>
        <vt:i4>9</vt:i4>
      </vt:variant>
      <vt:variant>
        <vt:lpstr>Theme</vt:lpstr>
      </vt:variant>
      <vt:variant>
        <vt:i4>4</vt:i4>
      </vt:variant>
      <vt:variant>
        <vt:lpstr>Slide Titles</vt:lpstr>
      </vt:variant>
      <vt:variant>
        <vt:i4>25</vt:i4>
      </vt:variant>
    </vt:vector>
  </HeadingPairs>
  <TitlesOfParts>
    <vt:vector size="38" baseType="lpstr">
      <vt:lpstr>宋体</vt:lpstr>
      <vt:lpstr>Arial</vt:lpstr>
      <vt:lpstr>Arial-SGK-TV</vt:lpstr>
      <vt:lpstr>Calibri</vt:lpstr>
      <vt:lpstr>Calibri Light</vt:lpstr>
      <vt:lpstr>等线</vt:lpstr>
      <vt:lpstr>HP001 4 hàng</vt:lpstr>
      <vt:lpstr>Times New Roman</vt:lpstr>
      <vt:lpstr>UTM Cookies</vt:lpstr>
      <vt:lpstr>Metropolitan</vt:lpstr>
      <vt:lpstr>Office Theme</vt:lpstr>
      <vt:lpstr>1_Office Theme</vt:lpstr>
      <vt:lpstr>2_Office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KẾ HOẠCH BÀI DẠY                                  BÀI 1: B  b ( 2 tiết ) I. MỤC TIÊU: 1. Phẩm chất:  - Chăm chỉ: Đi học đều, đúng giờ. 2. Năng lực chung: - Giao tiếp và hợp tác: có thói quen giúp đỡ nhau trong học tập. 3. Năng lực đặt thù: - Năng lực ngôn ngữ:  + Đọc, viết được chữ b, số 2 + Nhận biết được tiếng có chữ b, nói được câu có từ ngữ chứa tiếng có chữ b.</dc:title>
  <dc:creator>Hân Nguyễn</dc:creator>
  <cp:lastModifiedBy>admin</cp:lastModifiedBy>
  <cp:revision>73</cp:revision>
  <dcterms:created xsi:type="dcterms:W3CDTF">2020-08-10T13:50:00Z</dcterms:created>
  <dcterms:modified xsi:type="dcterms:W3CDTF">2022-12-02T20:31:48Z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1033-11.2.0.9281</vt:lpwstr>
  </property>
</Properties>
</file>