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60" r:id="rId2"/>
    <p:sldId id="338" r:id="rId3"/>
    <p:sldId id="339" r:id="rId4"/>
    <p:sldId id="340" r:id="rId5"/>
    <p:sldId id="328" r:id="rId6"/>
    <p:sldId id="351" r:id="rId7"/>
    <p:sldId id="344" r:id="rId8"/>
    <p:sldId id="356" r:id="rId9"/>
    <p:sldId id="345" r:id="rId10"/>
    <p:sldId id="346" r:id="rId11"/>
    <p:sldId id="347" r:id="rId12"/>
    <p:sldId id="348" r:id="rId13"/>
    <p:sldId id="352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D8E"/>
    <a:srgbClr val="FFF89A"/>
    <a:srgbClr val="0000CC"/>
    <a:srgbClr val="59C030"/>
    <a:srgbClr val="ACD868"/>
    <a:srgbClr val="F6B843"/>
    <a:srgbClr val="66E5B9"/>
    <a:srgbClr val="F0C9BF"/>
    <a:srgbClr val="F5A45F"/>
    <a:srgbClr val="B2E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11" autoAdjust="0"/>
    <p:restoredTop sz="94660"/>
  </p:normalViewPr>
  <p:slideViewPr>
    <p:cSldViewPr snapToGrid="0">
      <p:cViewPr varScale="1">
        <p:scale>
          <a:sx n="83" d="100"/>
          <a:sy n="83" d="100"/>
        </p:scale>
        <p:origin x="66" y="5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97BB7-236D-4593-A263-A24ADB882AD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DF1C2-70D4-414D-8812-43E6A5C8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2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37CB7C-ACE3-49DD-853F-753DC0979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" y="1"/>
            <a:ext cx="11985811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612084-DB42-4E44-9BF2-42FD93C5A7CE}"/>
              </a:ext>
            </a:extLst>
          </p:cNvPr>
          <p:cNvSpPr txBox="1"/>
          <p:nvPr/>
        </p:nvSpPr>
        <p:spPr>
          <a:xfrm>
            <a:off x="2153553" y="518585"/>
            <a:ext cx="6163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ED8E"/>
                </a:solidFill>
              </a:rPr>
              <a:t>TIẾNG VIÊT 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AF5CC9B-6A78-4C80-B380-5D0E599D9ADE}"/>
              </a:ext>
            </a:extLst>
          </p:cNvPr>
          <p:cNvSpPr/>
          <p:nvPr/>
        </p:nvSpPr>
        <p:spPr>
          <a:xfrm>
            <a:off x="5809129" y="1129553"/>
            <a:ext cx="53789" cy="71718"/>
          </a:xfrm>
          <a:prstGeom prst="ellipse">
            <a:avLst/>
          </a:prstGeom>
          <a:solidFill>
            <a:srgbClr val="FFED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82B1CD87-8C45-4337-8683-37347716AFFD}"/>
              </a:ext>
            </a:extLst>
          </p:cNvPr>
          <p:cNvSpPr txBox="1">
            <a:spLocks/>
          </p:cNvSpPr>
          <p:nvPr/>
        </p:nvSpPr>
        <p:spPr>
          <a:xfrm>
            <a:off x="3653090" y="1367590"/>
            <a:ext cx="3164594" cy="9396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4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BÀI 60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06D31-E4FE-4DCF-BA7C-573814CD2ED7}"/>
              </a:ext>
            </a:extLst>
          </p:cNvPr>
          <p:cNvSpPr txBox="1"/>
          <p:nvPr/>
        </p:nvSpPr>
        <p:spPr>
          <a:xfrm>
            <a:off x="3094651" y="2298096"/>
            <a:ext cx="52225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chemeClr val="dk1"/>
              </a:buClr>
              <a:buSzPts val="5200"/>
            </a:pPr>
            <a:r>
              <a:rPr lang="en-GB" sz="4000">
                <a:solidFill>
                  <a:srgbClr val="FFFF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Ôn tập và kể chuyện</a:t>
            </a:r>
            <a:endParaRPr lang="en-GB" sz="4000" dirty="0">
              <a:solidFill>
                <a:srgbClr val="FFFF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12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16491A-6EB0-4393-9BC1-4E6CB6698D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20" y="601295"/>
            <a:ext cx="1707582" cy="4983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1" y="1099694"/>
            <a:ext cx="5474368" cy="36527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065" y="5029200"/>
            <a:ext cx="5132471" cy="107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07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E2FF49-DF89-4C1B-B096-5CFBA0E1CA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0" y="671634"/>
            <a:ext cx="1549143" cy="452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567" y="897711"/>
            <a:ext cx="4836444" cy="3253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3833" y="4627144"/>
            <a:ext cx="5931568" cy="108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5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D82675-DCF9-4608-9C50-D55371FC6D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79" y="671634"/>
            <a:ext cx="1791395" cy="522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432" y="962526"/>
            <a:ext cx="5498431" cy="32124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432" y="4584032"/>
            <a:ext cx="5823284" cy="140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89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15" y="587227"/>
            <a:ext cx="1872083" cy="5464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550" y="340143"/>
            <a:ext cx="4152900" cy="619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785" y="1031776"/>
            <a:ext cx="2984584" cy="2439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5012" y="1015001"/>
            <a:ext cx="3100322" cy="25583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2819" y="3573379"/>
            <a:ext cx="2971550" cy="24812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5012" y="3629112"/>
            <a:ext cx="3001967" cy="249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45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DBBC3-52A6-4977-90B9-C2BDAC2E0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79" y="324934"/>
            <a:ext cx="1167412" cy="497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712" y="2571750"/>
            <a:ext cx="917257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6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97" y="388868"/>
            <a:ext cx="10870749" cy="5999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1D6B9D-6705-4009-8226-918F69BD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93" y="388868"/>
            <a:ext cx="1167412" cy="4970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7401" y="388868"/>
            <a:ext cx="8410074" cy="4387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42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1F3CC0-B3FA-4236-9EBD-373F63B35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87" y="298430"/>
            <a:ext cx="1167412" cy="497069"/>
          </a:xfrm>
          <a:prstGeom prst="rect">
            <a:avLst/>
          </a:prstGeom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1419701" y="629791"/>
            <a:ext cx="9631476" cy="532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en-US" altLang="en-US" sz="27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48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 rất thích con gà bà cho. Sáng sáng, Hà dậy sớm chờ gà gáy ò ó o. Vậy mà mãi nó chẳng gáy. Một hôm, Hà tỉnh giấc nghe gà cục ta cục tác. Giờ Hà đã rõ vì sao con gà chẳng gáy. </a:t>
            </a:r>
            <a:endParaRPr lang="en-US" altLang="en-US" sz="4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375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4267199" y="2266123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giãn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871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E9C0A-CE3D-4597-A621-F03B48286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73" y="125504"/>
            <a:ext cx="9738360" cy="63290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18A295-F246-4792-AE45-EFFABFF66B32}"/>
              </a:ext>
            </a:extLst>
          </p:cNvPr>
          <p:cNvSpPr txBox="1"/>
          <p:nvPr/>
        </p:nvSpPr>
        <p:spPr>
          <a:xfrm flipH="1">
            <a:off x="4007223" y="220695"/>
            <a:ext cx="3693459" cy="523220"/>
          </a:xfrm>
          <a:prstGeom prst="rect">
            <a:avLst/>
          </a:prstGeom>
          <a:solidFill>
            <a:srgbClr val="FFF89A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Vở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Tập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viết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trang</a:t>
            </a:r>
            <a:r>
              <a:rPr lang="en-US" sz="2800" dirty="0">
                <a:solidFill>
                  <a:srgbClr val="FF0000"/>
                </a:solidFill>
              </a:rPr>
              <a:t> 39</a:t>
            </a:r>
            <a:endParaRPr lang="vi-VN" sz="2800" dirty="0">
              <a:solidFill>
                <a:srgbClr val="FF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B89C10-14B5-4B17-A5ED-359D014F735A}"/>
              </a:ext>
            </a:extLst>
          </p:cNvPr>
          <p:cNvGrpSpPr/>
          <p:nvPr/>
        </p:nvGrpSpPr>
        <p:grpSpPr>
          <a:xfrm>
            <a:off x="291378" y="125504"/>
            <a:ext cx="2204620" cy="1060175"/>
            <a:chOff x="538579" y="255398"/>
            <a:chExt cx="2457525" cy="11850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AA9C0E5-B8B8-4F7E-8B77-5F4B6BD6921F}"/>
                </a:ext>
              </a:extLst>
            </p:cNvPr>
            <p:cNvGrpSpPr/>
            <p:nvPr/>
          </p:nvGrpSpPr>
          <p:grpSpPr>
            <a:xfrm>
              <a:off x="538579" y="255398"/>
              <a:ext cx="2457525" cy="1185020"/>
              <a:chOff x="3307171" y="2137972"/>
              <a:chExt cx="4498360" cy="22860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595EB42-EFBD-4AD4-8535-A8B7C1374A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16"/>
              <a:stretch/>
            </p:blipFill>
            <p:spPr>
              <a:xfrm>
                <a:off x="4916556" y="2137972"/>
                <a:ext cx="2888975" cy="22860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BC6BE49-43C6-415F-8EFC-2B3DF6802F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" r="78111"/>
              <a:stretch/>
            </p:blipFill>
            <p:spPr>
              <a:xfrm>
                <a:off x="3307171" y="2137972"/>
                <a:ext cx="1609385" cy="2286000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7E567FC-FF6C-4660-B955-74643A41F5E2}"/>
                </a:ext>
              </a:extLst>
            </p:cNvPr>
            <p:cNvGrpSpPr/>
            <p:nvPr/>
          </p:nvGrpSpPr>
          <p:grpSpPr>
            <a:xfrm>
              <a:off x="702365" y="493965"/>
              <a:ext cx="828261" cy="707886"/>
              <a:chOff x="4956313" y="577575"/>
              <a:chExt cx="828261" cy="707886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F0D8C7B-BE1A-4897-9BC2-7DB860690681}"/>
                  </a:ext>
                </a:extLst>
              </p:cNvPr>
              <p:cNvSpPr/>
              <p:nvPr/>
            </p:nvSpPr>
            <p:spPr>
              <a:xfrm>
                <a:off x="4956313" y="583096"/>
                <a:ext cx="702365" cy="7023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173850-C5F8-455C-916F-644D9E1743ED}"/>
                  </a:ext>
                </a:extLst>
              </p:cNvPr>
              <p:cNvSpPr txBox="1"/>
              <p:nvPr/>
            </p:nvSpPr>
            <p:spPr>
              <a:xfrm>
                <a:off x="5082209" y="577575"/>
                <a:ext cx="70236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UTM Avo" panose="02040603050506020204" pitchFamily="18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0511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15" y="587227"/>
            <a:ext cx="1872083" cy="5464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550" y="340143"/>
            <a:ext cx="4152900" cy="619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785" y="1031776"/>
            <a:ext cx="2984584" cy="2439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5012" y="1015001"/>
            <a:ext cx="3100322" cy="25583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2819" y="3573379"/>
            <a:ext cx="2971550" cy="24812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5012" y="3629112"/>
            <a:ext cx="3001967" cy="249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21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 quạ và đàn bồ câu- thư">
            <a:hlinkClick r:id="" action="ppaction://media"/>
            <a:extLst>
              <a:ext uri="{FF2B5EF4-FFF2-40B4-BE49-F238E27FC236}">
                <a16:creationId xmlns:a16="http://schemas.microsoft.com/office/drawing/2014/main" id="{55989D56-BFAD-4AA3-8FC9-2C29C68C70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0283" y="968187"/>
            <a:ext cx="10416988" cy="49216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C9EBCF-848E-47B4-9C62-0F49BF87F043}"/>
              </a:ext>
            </a:extLst>
          </p:cNvPr>
          <p:cNvSpPr/>
          <p:nvPr/>
        </p:nvSpPr>
        <p:spPr>
          <a:xfrm>
            <a:off x="8928847" y="968187"/>
            <a:ext cx="1909482" cy="24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917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6434A1-EFF6-4638-B066-9E11F50ECA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15" y="784176"/>
            <a:ext cx="1661751" cy="4850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458" y="986589"/>
            <a:ext cx="4861510" cy="39741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458" y="5126810"/>
            <a:ext cx="5054016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67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3207</TotalTime>
  <Words>72</Words>
  <Application>Microsoft Office PowerPoint</Application>
  <PresentationFormat>Widescreen</PresentationFormat>
  <Paragraphs>7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Arial-Rounded</vt:lpstr>
      <vt:lpstr>Calibri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Quynh Nguyen Thi Nhu</cp:lastModifiedBy>
  <cp:revision>315</cp:revision>
  <dcterms:created xsi:type="dcterms:W3CDTF">2021-06-02T01:34:28Z</dcterms:created>
  <dcterms:modified xsi:type="dcterms:W3CDTF">2025-05-26T03:14:49Z</dcterms:modified>
</cp:coreProperties>
</file>