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15"/>
  </p:notesMasterIdLst>
  <p:sldIdLst>
    <p:sldId id="258" r:id="rId3"/>
    <p:sldId id="289" r:id="rId4"/>
    <p:sldId id="277" r:id="rId5"/>
    <p:sldId id="278" r:id="rId6"/>
    <p:sldId id="279" r:id="rId7"/>
    <p:sldId id="290" r:id="rId8"/>
    <p:sldId id="275" r:id="rId9"/>
    <p:sldId id="281" r:id="rId10"/>
    <p:sldId id="282" r:id="rId11"/>
    <p:sldId id="283" r:id="rId12"/>
    <p:sldId id="284" r:id="rId13"/>
    <p:sldId id="287"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62" autoAdjust="0"/>
  </p:normalViewPr>
  <p:slideViewPr>
    <p:cSldViewPr>
      <p:cViewPr varScale="1">
        <p:scale>
          <a:sx n="83" d="100"/>
          <a:sy n="83" d="100"/>
        </p:scale>
        <p:origin x="898" y="6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94C3D8-84CB-4D39-9B4C-EB78BB2CB7D1}" type="datetimeFigureOut">
              <a:rPr lang="en-US" smtClean="0"/>
              <a:t>11/6/2022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F5F701-D523-4EC3-84D9-BD043144A258}" type="slidenum">
              <a:rPr lang="en-US" smtClean="0"/>
              <a:t>‹#›</a:t>
            </a:fld>
            <a:endParaRPr lang="en-US"/>
          </a:p>
        </p:txBody>
      </p:sp>
    </p:spTree>
    <p:extLst>
      <p:ext uri="{BB962C8B-B14F-4D97-AF65-F5344CB8AC3E}">
        <p14:creationId xmlns:p14="http://schemas.microsoft.com/office/powerpoint/2010/main" val="2364919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30F570-C12E-4785-9D2A-C5A7F710992F}" type="datetimeFigureOut">
              <a:rPr lang="en-US" smtClean="0"/>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314434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30F570-C12E-4785-9D2A-C5A7F710992F}" type="datetimeFigureOut">
              <a:rPr lang="en-US" smtClean="0"/>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3196957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30F570-C12E-4785-9D2A-C5A7F710992F}" type="datetimeFigureOut">
              <a:rPr lang="en-US" smtClean="0"/>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4147501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vi-VN"/>
          </a:p>
        </p:txBody>
      </p:sp>
      <p:sp>
        <p:nvSpPr>
          <p:cNvPr id="3" name="Table Placeholder 2"/>
          <p:cNvSpPr>
            <a:spLocks noGrp="1"/>
          </p:cNvSpPr>
          <p:nvPr>
            <p:ph type="tbl" idx="1"/>
          </p:nvPr>
        </p:nvSpPr>
        <p:spPr>
          <a:xfrm>
            <a:off x="457200" y="1600200"/>
            <a:ext cx="8229600" cy="4525963"/>
          </a:xfrm>
        </p:spPr>
        <p:txBody>
          <a:bodyPr/>
          <a:lstStyle/>
          <a:p>
            <a:pPr lvl="0"/>
            <a:endParaRPr lang="vi-VN"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D1EB5D-9EC7-4DD8-98A3-4958C70DA9EF}" type="slidenum">
              <a:rPr lang="en-US"/>
              <a:pPr>
                <a:defRPr/>
              </a:pPr>
              <a:t>‹#›</a:t>
            </a:fld>
            <a:endParaRPr lang="en-US"/>
          </a:p>
        </p:txBody>
      </p:sp>
    </p:spTree>
    <p:extLst>
      <p:ext uri="{BB962C8B-B14F-4D97-AF65-F5344CB8AC3E}">
        <p14:creationId xmlns:p14="http://schemas.microsoft.com/office/powerpoint/2010/main" val="3794577204"/>
      </p:ext>
    </p:extLst>
  </p:cSld>
  <p:clrMapOvr>
    <a:masterClrMapping/>
  </p:clrMapOvr>
  <p:transition>
    <p:wedg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95505-2A74-4194-8405-7D4E4E59AF8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1708378-8834-455F-8FEE-B67BD92B044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4F52B84-84F4-4CA3-9939-15137362EDFD}"/>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11/6/2022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792F5F2-86B5-4B72-A12A-321B7136B68E}"/>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589BD3-022F-4585-AC77-76292ACFA90E}"/>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259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31AAD-F61F-4F8B-92CE-4F201274C3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5EFD6F-F796-48D6-8E8B-259225EB28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607E3D-A7FF-45F3-8388-0B468C1CC318}"/>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11/6/2022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6932FB-320E-461D-A376-3FFCED93FF32}"/>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698400D-24C1-4DE3-A034-DEACAC2D568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487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302AB-9D4E-4A61-AC3E-FFFDD0FB0B8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70F1571-2183-4AE7-96E4-69EF2509227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398914-493B-4331-A2C5-E9C49651B2A6}"/>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11/6/2022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271CAD0-502A-48A1-8F55-0170A15ECBE4}"/>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1227182-462F-47C5-8256-4E2824A95029}"/>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547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2DD48-66EC-4F7F-8C98-3ACAA358D8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B39173-B1D1-4CD3-864E-929756E8DE8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9D0628-A0E2-4DB0-91E2-3D88070E54E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372FD3-B439-4E97-B44C-180EDF9FF266}"/>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11/6/2022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76A49CA-C380-4983-AAD2-680D22060E49}"/>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BE82CEC-5C07-4429-8A3C-94686208320A}"/>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1480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210D1-5337-461F-BEA8-B2505F14D6A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E785CE-E464-4566-811F-0B605762807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762807D-36A9-4A91-99D2-D8E91BADAF9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3242F9-231C-450C-BC47-5E1EE4EF6AE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3D763AD-9294-4FEF-BEA9-C9F605D5F62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2890B1-D1E4-4F55-8ACE-FC2C8A02D521}"/>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11/6/2022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8951BD95-8217-439B-B66C-D592A25CDD28}"/>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73AD6DC-D568-4764-B3C3-29B8BBD1DD82}"/>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1340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4647E-FAC0-414B-B8F2-F2FD330369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148DFD-4E5C-4D1D-9091-876120A32D57}"/>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11/6/2022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004A7CD-9188-42F4-8FBB-DA46D93EC0DA}"/>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FC2B351-61BF-4D7F-9161-1F94458A07C7}"/>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187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718146-4620-4674-AE91-6E0422EE1716}"/>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11/6/2022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60012E4-2FA1-41B3-A6E6-87FAD027E8D7}"/>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29AFC86-8EE6-441E-9EEB-37939FD38FE4}"/>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5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30F570-C12E-4785-9D2A-C5A7F710992F}" type="datetimeFigureOut">
              <a:rPr lang="en-US" smtClean="0"/>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2551685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B4381-743B-4ED1-B483-88F55766194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87DBE69-CB28-4A72-8BE0-1C67B98C3B7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09EDF6-A970-4F40-BE3A-44DD3EDDA5A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5824B9D-2E74-4DEA-980C-5F4ECF70D199}"/>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11/6/2022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B7594F9-B476-4155-84CA-76841A001D30}"/>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22860DC-C766-4045-A281-4F55F929A3D7}"/>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007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525BE-9FB9-40D9-8A75-7226040A531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95521F9-4493-49CE-8EC2-D6E8FD4EC4B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D70AB11-2DD3-4B0F-BEF6-BDF9241BB64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84631CD-51FB-40CD-92CB-97ACCB4033D1}"/>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11/6/2022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5575C08-70ED-4E08-910B-6547C1743B31}"/>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BDBD8A9-DBC5-428F-B8B3-3C3DFC7488C4}"/>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410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B6528-E8EE-41C1-B5EA-909BE054C6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BC3506-046B-43A3-BC9E-73EE3F7678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9327F-4ED9-4E48-9895-6D5FBCA60A36}"/>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11/6/2022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C912548-F07D-46BB-B592-42632FD193DE}"/>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7D952D8-4EE3-43F3-ABB1-817F9A1B1C71}"/>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3494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04484A-608F-4B9E-ADBF-A16FD867F09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1A1FB8-61B3-4B5F-954B-5EDF07CAB8E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01C98A-C838-4785-8F1A-F030E116AAB0}"/>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11/6/2022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BD37611-ADFC-4E35-A0BE-82A1760A3AAC}"/>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493BD97-0F06-4C73-A218-165B456FCAFD}"/>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0914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845610"/>
      </p:ext>
    </p:extLst>
  </p:cSld>
  <p:clrMapOvr>
    <a:masterClrMapping/>
  </p:clrMapOvr>
  <p:transition spd="slow" advClick="0" advTm="4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30F570-C12E-4785-9D2A-C5A7F710992F}" type="datetimeFigureOut">
              <a:rPr lang="en-US" smtClean="0"/>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729397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30F570-C12E-4785-9D2A-C5A7F710992F}" type="datetimeFigureOut">
              <a:rPr lang="en-US" smtClean="0"/>
              <a:t>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595374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30F570-C12E-4785-9D2A-C5A7F710992F}" type="datetimeFigureOut">
              <a:rPr lang="en-US" smtClean="0"/>
              <a:t>11/6/2022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400615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30F570-C12E-4785-9D2A-C5A7F710992F}" type="datetimeFigureOut">
              <a:rPr lang="en-US" smtClean="0"/>
              <a:t>11/6/2022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2651213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30F570-C12E-4785-9D2A-C5A7F710992F}" type="datetimeFigureOut">
              <a:rPr lang="en-US" smtClean="0"/>
              <a:t>11/6/2022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2643291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30F570-C12E-4785-9D2A-C5A7F710992F}" type="datetimeFigureOut">
              <a:rPr lang="en-US" smtClean="0"/>
              <a:t>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949064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30F570-C12E-4785-9D2A-C5A7F710992F}" type="datetimeFigureOut">
              <a:rPr lang="en-US" smtClean="0"/>
              <a:t>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4215606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30F570-C12E-4785-9D2A-C5A7F710992F}" type="datetimeFigureOut">
              <a:rPr lang="en-US" smtClean="0"/>
              <a:t>11/6/2022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403867-148C-4E56-971C-E21B7E94BFBA}" type="slidenum">
              <a:rPr lang="en-US" smtClean="0"/>
              <a:t>‹#›</a:t>
            </a:fld>
            <a:endParaRPr lang="en-US"/>
          </a:p>
        </p:txBody>
      </p:sp>
    </p:spTree>
    <p:extLst>
      <p:ext uri="{BB962C8B-B14F-4D97-AF65-F5344CB8AC3E}">
        <p14:creationId xmlns:p14="http://schemas.microsoft.com/office/powerpoint/2010/main" val="1371952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89B27F-D4D7-4638-A5B7-10924E3C310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972712-761F-4D3C-A4E9-D7998BE1F95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1782D0-0A6A-4F0D-A699-099BA0DC586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11/6/2022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23EC79A-6B8B-4DB9-B091-D4DE222E8BE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7ABE44-FDEE-4A0E-819A-2AF54819CBA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18427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Rectangle 3"/>
          <p:cNvSpPr/>
          <p:nvPr/>
        </p:nvSpPr>
        <p:spPr>
          <a:xfrm>
            <a:off x="990600" y="1371600"/>
            <a:ext cx="7039106"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Bài</a:t>
            </a:r>
            <a:r>
              <a:rPr lang="en-US" sz="5400"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 50: </a:t>
            </a:r>
          </a:p>
          <a:p>
            <a:pPr algn="ctr"/>
            <a:r>
              <a:rPr lang="en-US" sz="5400"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Ôn tập và kể chuyện</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655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76400" y="76200"/>
            <a:ext cx="6587060" cy="630942"/>
          </a:xfrm>
          <a:prstGeom prst="rect">
            <a:avLst/>
          </a:prstGeom>
        </p:spPr>
        <p:txBody>
          <a:bodyPr wrap="none">
            <a:spAutoFit/>
          </a:bodyPr>
          <a:lstStyle/>
          <a:p>
            <a:r>
              <a:rPr lang="en-US" sz="3500" b="1" dirty="0" err="1" smtClean="0">
                <a:solidFill>
                  <a:schemeClr val="accent2">
                    <a:lumMod val="75000"/>
                  </a:schemeClr>
                </a:solidFill>
                <a:latin typeface=".VnAvant" pitchFamily="34" charset="0"/>
              </a:rPr>
              <a:t>Bµi</a:t>
            </a:r>
            <a:r>
              <a:rPr lang="en-US" sz="3500" b="1" dirty="0" smtClean="0">
                <a:solidFill>
                  <a:schemeClr val="accent2">
                    <a:lumMod val="75000"/>
                  </a:schemeClr>
                </a:solidFill>
                <a:latin typeface=".VnAvant" pitchFamily="34" charset="0"/>
              </a:rPr>
              <a:t> </a:t>
            </a:r>
            <a:r>
              <a:rPr lang="en-US" sz="3500" b="1" dirty="0" err="1" smtClean="0">
                <a:solidFill>
                  <a:schemeClr val="accent2">
                    <a:lumMod val="75000"/>
                  </a:schemeClr>
                </a:solidFill>
                <a:latin typeface=".VnAvant" pitchFamily="34" charset="0"/>
              </a:rPr>
              <a:t>häc</a:t>
            </a:r>
            <a:r>
              <a:rPr lang="en-US" sz="3500" b="1" dirty="0" smtClean="0">
                <a:solidFill>
                  <a:schemeClr val="accent2">
                    <a:lumMod val="75000"/>
                  </a:schemeClr>
                </a:solidFill>
                <a:latin typeface=".VnAvant" pitchFamily="34" charset="0"/>
              </a:rPr>
              <a:t> ®</a:t>
            </a:r>
            <a:r>
              <a:rPr lang="en-US" sz="3500" b="1" dirty="0" err="1" smtClean="0">
                <a:solidFill>
                  <a:schemeClr val="accent2">
                    <a:lumMod val="75000"/>
                  </a:schemeClr>
                </a:solidFill>
                <a:latin typeface=".VnAvant" pitchFamily="34" charset="0"/>
              </a:rPr>
              <a:t>Çu</a:t>
            </a:r>
            <a:r>
              <a:rPr lang="en-US" sz="3500" b="1" dirty="0" smtClean="0">
                <a:solidFill>
                  <a:schemeClr val="accent2">
                    <a:lumMod val="75000"/>
                  </a:schemeClr>
                </a:solidFill>
                <a:latin typeface=".VnAvant" pitchFamily="34" charset="0"/>
              </a:rPr>
              <a:t> </a:t>
            </a:r>
            <a:r>
              <a:rPr lang="en-US" sz="3500" b="1" dirty="0" err="1" smtClean="0">
                <a:solidFill>
                  <a:schemeClr val="accent2">
                    <a:lumMod val="75000"/>
                  </a:schemeClr>
                </a:solidFill>
                <a:latin typeface=".VnAvant" pitchFamily="34" charset="0"/>
              </a:rPr>
              <a:t>tiªn</a:t>
            </a:r>
            <a:r>
              <a:rPr lang="en-US" sz="3500" b="1" dirty="0" smtClean="0">
                <a:solidFill>
                  <a:schemeClr val="accent2">
                    <a:lumMod val="75000"/>
                  </a:schemeClr>
                </a:solidFill>
                <a:latin typeface=".VnAvant" pitchFamily="34" charset="0"/>
              </a:rPr>
              <a:t> </a:t>
            </a:r>
            <a:r>
              <a:rPr lang="en-US" sz="3500" b="1" dirty="0" err="1" smtClean="0">
                <a:solidFill>
                  <a:schemeClr val="accent2">
                    <a:lumMod val="75000"/>
                  </a:schemeClr>
                </a:solidFill>
                <a:latin typeface=".VnAvant" pitchFamily="34" charset="0"/>
              </a:rPr>
              <a:t>cña</a:t>
            </a:r>
            <a:r>
              <a:rPr lang="en-US" sz="3500" b="1" dirty="0" smtClean="0">
                <a:solidFill>
                  <a:schemeClr val="accent2">
                    <a:lumMod val="75000"/>
                  </a:schemeClr>
                </a:solidFill>
                <a:latin typeface=".VnAvant" pitchFamily="34" charset="0"/>
              </a:rPr>
              <a:t> </a:t>
            </a:r>
            <a:r>
              <a:rPr lang="en-US" sz="3500" b="1" dirty="0" err="1" smtClean="0">
                <a:solidFill>
                  <a:schemeClr val="accent2">
                    <a:lumMod val="75000"/>
                  </a:schemeClr>
                </a:solidFill>
                <a:latin typeface=".VnAvant" pitchFamily="34" charset="0"/>
              </a:rPr>
              <a:t>thá</a:t>
            </a:r>
            <a:r>
              <a:rPr lang="en-US" sz="3500" b="1" dirty="0" smtClean="0">
                <a:solidFill>
                  <a:schemeClr val="accent2">
                    <a:lumMod val="75000"/>
                  </a:schemeClr>
                </a:solidFill>
                <a:latin typeface=".VnAvant" pitchFamily="34" charset="0"/>
              </a:rPr>
              <a:t> con</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8806" t="21528" r="53732" b="19272"/>
          <a:stretch/>
        </p:blipFill>
        <p:spPr>
          <a:xfrm>
            <a:off x="914400" y="771098"/>
            <a:ext cx="7543800" cy="4715302"/>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0072" t="80374" r="56579" b="11959"/>
          <a:stretch/>
        </p:blipFill>
        <p:spPr>
          <a:xfrm>
            <a:off x="1828800" y="5486400"/>
            <a:ext cx="5943600" cy="733097"/>
          </a:xfrm>
          <a:prstGeom prst="rect">
            <a:avLst/>
          </a:prstGeom>
        </p:spPr>
      </p:pic>
    </p:spTree>
    <p:extLst>
      <p:ext uri="{BB962C8B-B14F-4D97-AF65-F5344CB8AC3E}">
        <p14:creationId xmlns:p14="http://schemas.microsoft.com/office/powerpoint/2010/main" val="185225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5357" t="79501" r="25750" b="9766"/>
          <a:stretch/>
        </p:blipFill>
        <p:spPr>
          <a:xfrm>
            <a:off x="1608083" y="5410200"/>
            <a:ext cx="5935717" cy="896007"/>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47313" t="20400" r="15225" b="20400"/>
          <a:stretch/>
        </p:blipFill>
        <p:spPr>
          <a:xfrm>
            <a:off x="1066800" y="914400"/>
            <a:ext cx="7196660" cy="4495800"/>
          </a:xfrm>
          <a:prstGeom prst="rect">
            <a:avLst/>
          </a:prstGeom>
        </p:spPr>
      </p:pic>
    </p:spTree>
    <p:extLst>
      <p:ext uri="{BB962C8B-B14F-4D97-AF65-F5344CB8AC3E}">
        <p14:creationId xmlns:p14="http://schemas.microsoft.com/office/powerpoint/2010/main" val="185225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0150" t="21795" r="53880" b="19271"/>
          <a:stretch/>
        </p:blipFill>
        <p:spPr>
          <a:xfrm>
            <a:off x="1219200" y="709827"/>
            <a:ext cx="3200400" cy="2948087"/>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8465" t="21795" r="15565" b="19271"/>
          <a:stretch/>
        </p:blipFill>
        <p:spPr>
          <a:xfrm>
            <a:off x="4958556" y="709828"/>
            <a:ext cx="3194843" cy="2948088"/>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8806" t="21528" r="53732" b="19272"/>
          <a:stretch/>
        </p:blipFill>
        <p:spPr>
          <a:xfrm>
            <a:off x="1066800" y="3814549"/>
            <a:ext cx="3425588" cy="3043451"/>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7313" t="20400" r="15225" b="20400"/>
          <a:stretch/>
        </p:blipFill>
        <p:spPr>
          <a:xfrm>
            <a:off x="4833323" y="3814549"/>
            <a:ext cx="3425588" cy="3043451"/>
          </a:xfrm>
          <a:prstGeom prst="rect">
            <a:avLst/>
          </a:prstGeom>
        </p:spPr>
      </p:pic>
    </p:spTree>
    <p:extLst>
      <p:ext uri="{BB962C8B-B14F-4D97-AF65-F5344CB8AC3E}">
        <p14:creationId xmlns:p14="http://schemas.microsoft.com/office/powerpoint/2010/main" val="55435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e Little Finger - featuring Noodle &amp; Pals - Super Simple Song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486400"/>
          </a:xfrm>
          <a:prstGeom prst="rect">
            <a:avLst/>
          </a:prstGeom>
        </p:spPr>
      </p:pic>
    </p:spTree>
    <p:extLst>
      <p:ext uri="{BB962C8B-B14F-4D97-AF65-F5344CB8AC3E}">
        <p14:creationId xmlns:p14="http://schemas.microsoft.com/office/powerpoint/2010/main" val="3634984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2819400" y="762000"/>
            <a:ext cx="3886200" cy="5486400"/>
            <a:chOff x="1524000" y="381000"/>
            <a:chExt cx="3886200" cy="5486400"/>
          </a:xfrm>
        </p:grpSpPr>
        <p:grpSp>
          <p:nvGrpSpPr>
            <p:cNvPr id="12" name="Group 11"/>
            <p:cNvGrpSpPr/>
            <p:nvPr/>
          </p:nvGrpSpPr>
          <p:grpSpPr>
            <a:xfrm>
              <a:off x="1524000" y="990600"/>
              <a:ext cx="1295400" cy="4876800"/>
              <a:chOff x="1524000" y="990600"/>
              <a:chExt cx="1295400" cy="4876800"/>
            </a:xfrm>
          </p:grpSpPr>
          <p:sp>
            <p:nvSpPr>
              <p:cNvPr id="4" name="Rectangle 3"/>
              <p:cNvSpPr/>
              <p:nvPr/>
            </p:nvSpPr>
            <p:spPr>
              <a:xfrm>
                <a:off x="1524000" y="990600"/>
                <a:ext cx="1295400" cy="609600"/>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Rectangle 4"/>
              <p:cNvSpPr/>
              <p:nvPr/>
            </p:nvSpPr>
            <p:spPr>
              <a:xfrm>
                <a:off x="1524000" y="1600200"/>
                <a:ext cx="1295400" cy="609600"/>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Rectangle 5"/>
              <p:cNvSpPr/>
              <p:nvPr/>
            </p:nvSpPr>
            <p:spPr>
              <a:xfrm>
                <a:off x="1524000" y="2209800"/>
                <a:ext cx="1295400" cy="609600"/>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Rectangle 6"/>
              <p:cNvSpPr/>
              <p:nvPr/>
            </p:nvSpPr>
            <p:spPr>
              <a:xfrm>
                <a:off x="1524000" y="2819400"/>
                <a:ext cx="1295400" cy="609600"/>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Rectangle 7"/>
              <p:cNvSpPr/>
              <p:nvPr/>
            </p:nvSpPr>
            <p:spPr>
              <a:xfrm>
                <a:off x="1524000" y="3429000"/>
                <a:ext cx="1295400" cy="609600"/>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Rectangle 8"/>
              <p:cNvSpPr/>
              <p:nvPr/>
            </p:nvSpPr>
            <p:spPr>
              <a:xfrm>
                <a:off x="1524000" y="4038600"/>
                <a:ext cx="1295400" cy="609600"/>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Rectangle 9"/>
              <p:cNvSpPr/>
              <p:nvPr/>
            </p:nvSpPr>
            <p:spPr>
              <a:xfrm>
                <a:off x="1524000" y="4648200"/>
                <a:ext cx="1295400" cy="609600"/>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Rectangle 10"/>
              <p:cNvSpPr/>
              <p:nvPr/>
            </p:nvSpPr>
            <p:spPr>
              <a:xfrm>
                <a:off x="1524000" y="5257800"/>
                <a:ext cx="1295400" cy="609600"/>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13" name="Group 12"/>
            <p:cNvGrpSpPr/>
            <p:nvPr/>
          </p:nvGrpSpPr>
          <p:grpSpPr>
            <a:xfrm>
              <a:off x="2819400" y="990600"/>
              <a:ext cx="1295400" cy="4876800"/>
              <a:chOff x="1524000" y="990600"/>
              <a:chExt cx="1295400" cy="4876800"/>
            </a:xfrm>
          </p:grpSpPr>
          <p:sp>
            <p:nvSpPr>
              <p:cNvPr id="14" name="Rectangle 13"/>
              <p:cNvSpPr/>
              <p:nvPr/>
            </p:nvSpPr>
            <p:spPr>
              <a:xfrm>
                <a:off x="1524000" y="990600"/>
                <a:ext cx="1295400" cy="609600"/>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Rectangle 14"/>
              <p:cNvSpPr/>
              <p:nvPr/>
            </p:nvSpPr>
            <p:spPr>
              <a:xfrm>
                <a:off x="1524000" y="1600200"/>
                <a:ext cx="1295400" cy="609600"/>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Rectangle 15"/>
              <p:cNvSpPr/>
              <p:nvPr/>
            </p:nvSpPr>
            <p:spPr>
              <a:xfrm>
                <a:off x="1524000" y="2209800"/>
                <a:ext cx="1295400" cy="609600"/>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Rectangle 16"/>
              <p:cNvSpPr/>
              <p:nvPr/>
            </p:nvSpPr>
            <p:spPr>
              <a:xfrm>
                <a:off x="1524000" y="2819400"/>
                <a:ext cx="1295400" cy="609600"/>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Rectangle 17"/>
              <p:cNvSpPr/>
              <p:nvPr/>
            </p:nvSpPr>
            <p:spPr>
              <a:xfrm>
                <a:off x="1524000" y="3429000"/>
                <a:ext cx="1295400" cy="609600"/>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ectangle 18"/>
              <p:cNvSpPr/>
              <p:nvPr/>
            </p:nvSpPr>
            <p:spPr>
              <a:xfrm>
                <a:off x="1524000" y="4038600"/>
                <a:ext cx="1295400" cy="609600"/>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 name="Rectangle 19"/>
              <p:cNvSpPr/>
              <p:nvPr/>
            </p:nvSpPr>
            <p:spPr>
              <a:xfrm>
                <a:off x="1524000" y="4648200"/>
                <a:ext cx="1295400" cy="609600"/>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Rectangle 20"/>
              <p:cNvSpPr/>
              <p:nvPr/>
            </p:nvSpPr>
            <p:spPr>
              <a:xfrm>
                <a:off x="1524000" y="5257800"/>
                <a:ext cx="1295400" cy="609600"/>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22" name="Rectangle 21"/>
            <p:cNvSpPr/>
            <p:nvPr/>
          </p:nvSpPr>
          <p:spPr>
            <a:xfrm>
              <a:off x="2819400" y="381000"/>
              <a:ext cx="1295400" cy="609600"/>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23" name="Group 22"/>
            <p:cNvGrpSpPr/>
            <p:nvPr/>
          </p:nvGrpSpPr>
          <p:grpSpPr>
            <a:xfrm>
              <a:off x="4114800" y="381000"/>
              <a:ext cx="1295400" cy="4267200"/>
              <a:chOff x="1524000" y="990600"/>
              <a:chExt cx="1295400" cy="4267200"/>
            </a:xfrm>
          </p:grpSpPr>
          <p:sp>
            <p:nvSpPr>
              <p:cNvPr id="24" name="Rectangle 23"/>
              <p:cNvSpPr/>
              <p:nvPr/>
            </p:nvSpPr>
            <p:spPr>
              <a:xfrm>
                <a:off x="1524000" y="990600"/>
                <a:ext cx="1295400" cy="609600"/>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5" name="Rectangle 24"/>
              <p:cNvSpPr/>
              <p:nvPr/>
            </p:nvSpPr>
            <p:spPr>
              <a:xfrm>
                <a:off x="1524000" y="1600200"/>
                <a:ext cx="1295400" cy="609600"/>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6" name="Rectangle 25"/>
              <p:cNvSpPr/>
              <p:nvPr/>
            </p:nvSpPr>
            <p:spPr>
              <a:xfrm>
                <a:off x="1524000" y="2209800"/>
                <a:ext cx="1295400" cy="609600"/>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Rectangle 26"/>
              <p:cNvSpPr/>
              <p:nvPr/>
            </p:nvSpPr>
            <p:spPr>
              <a:xfrm>
                <a:off x="1524000" y="2819400"/>
                <a:ext cx="1295400" cy="609600"/>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27"/>
              <p:cNvSpPr/>
              <p:nvPr/>
            </p:nvSpPr>
            <p:spPr>
              <a:xfrm>
                <a:off x="1524000" y="3429000"/>
                <a:ext cx="1295400" cy="609600"/>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Rectangle 28"/>
              <p:cNvSpPr/>
              <p:nvPr/>
            </p:nvSpPr>
            <p:spPr>
              <a:xfrm>
                <a:off x="1524000" y="4038600"/>
                <a:ext cx="1295400" cy="609600"/>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ectangle 29"/>
              <p:cNvSpPr/>
              <p:nvPr/>
            </p:nvSpPr>
            <p:spPr>
              <a:xfrm>
                <a:off x="1524000" y="4648200"/>
                <a:ext cx="1295400" cy="609600"/>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cxnSp>
        <p:nvCxnSpPr>
          <p:cNvPr id="34" name="Straight Connector 33"/>
          <p:cNvCxnSpPr/>
          <p:nvPr/>
        </p:nvCxnSpPr>
        <p:spPr>
          <a:xfrm>
            <a:off x="4114800" y="4419600"/>
            <a:ext cx="1295400" cy="60960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4114800" y="4419600"/>
            <a:ext cx="1295400" cy="60960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200400" y="1371600"/>
            <a:ext cx="419100" cy="553998"/>
          </a:xfrm>
          <a:prstGeom prst="rect">
            <a:avLst/>
          </a:prstGeom>
          <a:noFill/>
        </p:spPr>
        <p:txBody>
          <a:bodyPr wrap="square" rtlCol="0">
            <a:spAutoFit/>
          </a:bodyPr>
          <a:lstStyle/>
          <a:p>
            <a:r>
              <a:rPr lang="en-US" sz="3000" b="1" dirty="0" smtClean="0">
                <a:latin typeface="Arial" panose="020B0604020202020204" pitchFamily="34" charset="0"/>
                <a:cs typeface="Arial" panose="020B0604020202020204" pitchFamily="34" charset="0"/>
              </a:rPr>
              <a:t>a</a:t>
            </a:r>
            <a:endParaRPr lang="en-US" sz="3000" b="1" dirty="0">
              <a:latin typeface="Arial" panose="020B0604020202020204" pitchFamily="34" charset="0"/>
              <a:cs typeface="Arial" panose="020B0604020202020204" pitchFamily="34" charset="0"/>
            </a:endParaRPr>
          </a:p>
        </p:txBody>
      </p:sp>
      <p:sp>
        <p:nvSpPr>
          <p:cNvPr id="39" name="TextBox 38"/>
          <p:cNvSpPr txBox="1"/>
          <p:nvPr/>
        </p:nvSpPr>
        <p:spPr>
          <a:xfrm>
            <a:off x="3200400" y="1981200"/>
            <a:ext cx="419100" cy="553998"/>
          </a:xfrm>
          <a:prstGeom prst="rect">
            <a:avLst/>
          </a:prstGeom>
          <a:noFill/>
        </p:spPr>
        <p:txBody>
          <a:bodyPr wrap="square" rtlCol="0">
            <a:spAutoFit/>
          </a:bodyPr>
          <a:lstStyle/>
          <a:p>
            <a:r>
              <a:rPr lang="en-US" sz="3000" b="1" dirty="0">
                <a:latin typeface="Arial" panose="020B0604020202020204" pitchFamily="34" charset="0"/>
                <a:cs typeface="Arial" panose="020B0604020202020204" pitchFamily="34" charset="0"/>
              </a:rPr>
              <a:t>ă</a:t>
            </a:r>
          </a:p>
        </p:txBody>
      </p:sp>
      <p:sp>
        <p:nvSpPr>
          <p:cNvPr id="40" name="TextBox 39"/>
          <p:cNvSpPr txBox="1"/>
          <p:nvPr/>
        </p:nvSpPr>
        <p:spPr>
          <a:xfrm>
            <a:off x="3177937" y="2588020"/>
            <a:ext cx="419100" cy="553998"/>
          </a:xfrm>
          <a:prstGeom prst="rect">
            <a:avLst/>
          </a:prstGeom>
          <a:noFill/>
        </p:spPr>
        <p:txBody>
          <a:bodyPr wrap="square" rtlCol="0">
            <a:spAutoFit/>
          </a:bodyPr>
          <a:lstStyle/>
          <a:p>
            <a:r>
              <a:rPr lang="en-US" sz="3000" b="1" dirty="0" smtClean="0">
                <a:latin typeface="Arial" panose="020B0604020202020204" pitchFamily="34" charset="0"/>
                <a:cs typeface="Arial" panose="020B0604020202020204" pitchFamily="34" charset="0"/>
              </a:rPr>
              <a:t>â</a:t>
            </a:r>
            <a:endParaRPr lang="en-US" sz="3000" b="1" dirty="0">
              <a:latin typeface="Arial" panose="020B0604020202020204" pitchFamily="34" charset="0"/>
              <a:cs typeface="Arial" panose="020B0604020202020204" pitchFamily="34" charset="0"/>
            </a:endParaRPr>
          </a:p>
        </p:txBody>
      </p:sp>
      <p:sp>
        <p:nvSpPr>
          <p:cNvPr id="41" name="TextBox 40"/>
          <p:cNvSpPr txBox="1"/>
          <p:nvPr/>
        </p:nvSpPr>
        <p:spPr>
          <a:xfrm>
            <a:off x="3189596" y="3200400"/>
            <a:ext cx="419100" cy="553998"/>
          </a:xfrm>
          <a:prstGeom prst="rect">
            <a:avLst/>
          </a:prstGeom>
          <a:noFill/>
        </p:spPr>
        <p:txBody>
          <a:bodyPr wrap="square" rtlCol="0">
            <a:spAutoFit/>
          </a:bodyPr>
          <a:lstStyle/>
          <a:p>
            <a:r>
              <a:rPr lang="en-US" sz="3000" b="1" dirty="0">
                <a:latin typeface="Arial" panose="020B0604020202020204" pitchFamily="34" charset="0"/>
                <a:cs typeface="Arial" panose="020B0604020202020204" pitchFamily="34" charset="0"/>
              </a:rPr>
              <a:t>o</a:t>
            </a:r>
          </a:p>
        </p:txBody>
      </p:sp>
      <p:sp>
        <p:nvSpPr>
          <p:cNvPr id="42" name="TextBox 41"/>
          <p:cNvSpPr txBox="1"/>
          <p:nvPr/>
        </p:nvSpPr>
        <p:spPr>
          <a:xfrm>
            <a:off x="3193576" y="3810000"/>
            <a:ext cx="419100" cy="553998"/>
          </a:xfrm>
          <a:prstGeom prst="rect">
            <a:avLst/>
          </a:prstGeom>
          <a:noFill/>
        </p:spPr>
        <p:txBody>
          <a:bodyPr wrap="square" rtlCol="0">
            <a:spAutoFit/>
          </a:bodyPr>
          <a:lstStyle/>
          <a:p>
            <a:r>
              <a:rPr lang="en-US" sz="3000" b="1" dirty="0">
                <a:latin typeface="Arial" panose="020B0604020202020204" pitchFamily="34" charset="0"/>
                <a:cs typeface="Arial" panose="020B0604020202020204" pitchFamily="34" charset="0"/>
              </a:rPr>
              <a:t>ô</a:t>
            </a:r>
          </a:p>
        </p:txBody>
      </p:sp>
      <p:sp>
        <p:nvSpPr>
          <p:cNvPr id="43" name="TextBox 42"/>
          <p:cNvSpPr txBox="1"/>
          <p:nvPr/>
        </p:nvSpPr>
        <p:spPr>
          <a:xfrm>
            <a:off x="3200400" y="4447401"/>
            <a:ext cx="419100" cy="553998"/>
          </a:xfrm>
          <a:prstGeom prst="rect">
            <a:avLst/>
          </a:prstGeom>
          <a:noFill/>
        </p:spPr>
        <p:txBody>
          <a:bodyPr wrap="square" rtlCol="0">
            <a:spAutoFit/>
          </a:bodyPr>
          <a:lstStyle/>
          <a:p>
            <a:r>
              <a:rPr lang="en-US" sz="3000" b="1" dirty="0" smtClean="0">
                <a:latin typeface="Arial" panose="020B0604020202020204" pitchFamily="34" charset="0"/>
                <a:cs typeface="Arial" panose="020B0604020202020204" pitchFamily="34" charset="0"/>
              </a:rPr>
              <a:t>ơ</a:t>
            </a:r>
            <a:endParaRPr lang="en-US" sz="3000" b="1" dirty="0">
              <a:latin typeface="Arial" panose="020B0604020202020204" pitchFamily="34" charset="0"/>
              <a:cs typeface="Arial" panose="020B0604020202020204" pitchFamily="34" charset="0"/>
            </a:endParaRPr>
          </a:p>
        </p:txBody>
      </p:sp>
      <p:sp>
        <p:nvSpPr>
          <p:cNvPr id="44" name="TextBox 43"/>
          <p:cNvSpPr txBox="1"/>
          <p:nvPr/>
        </p:nvSpPr>
        <p:spPr>
          <a:xfrm>
            <a:off x="3238500" y="5029200"/>
            <a:ext cx="419100" cy="553998"/>
          </a:xfrm>
          <a:prstGeom prst="rect">
            <a:avLst/>
          </a:prstGeom>
          <a:noFill/>
        </p:spPr>
        <p:txBody>
          <a:bodyPr wrap="square" rtlCol="0">
            <a:spAutoFit/>
          </a:bodyPr>
          <a:lstStyle/>
          <a:p>
            <a:r>
              <a:rPr lang="en-US" sz="3000" b="1" dirty="0">
                <a:latin typeface="Arial" panose="020B0604020202020204" pitchFamily="34" charset="0"/>
                <a:cs typeface="Arial" panose="020B0604020202020204" pitchFamily="34" charset="0"/>
              </a:rPr>
              <a:t>u</a:t>
            </a:r>
          </a:p>
        </p:txBody>
      </p:sp>
      <p:sp>
        <p:nvSpPr>
          <p:cNvPr id="45" name="TextBox 44"/>
          <p:cNvSpPr txBox="1"/>
          <p:nvPr/>
        </p:nvSpPr>
        <p:spPr>
          <a:xfrm>
            <a:off x="3211204" y="5633745"/>
            <a:ext cx="419100" cy="553998"/>
          </a:xfrm>
          <a:prstGeom prst="rect">
            <a:avLst/>
          </a:prstGeom>
          <a:noFill/>
        </p:spPr>
        <p:txBody>
          <a:bodyPr wrap="square" rtlCol="0">
            <a:spAutoFit/>
          </a:bodyPr>
          <a:lstStyle/>
          <a:p>
            <a:r>
              <a:rPr lang="en-US" sz="3000" b="1" dirty="0" smtClean="0">
                <a:latin typeface="Arial" panose="020B0604020202020204" pitchFamily="34" charset="0"/>
                <a:cs typeface="Arial" panose="020B0604020202020204" pitchFamily="34" charset="0"/>
              </a:rPr>
              <a:t>ư</a:t>
            </a:r>
            <a:endParaRPr lang="en-US" sz="3000" b="1" dirty="0">
              <a:latin typeface="Arial" panose="020B0604020202020204" pitchFamily="34" charset="0"/>
              <a:cs typeface="Arial" panose="020B0604020202020204" pitchFamily="34" charset="0"/>
            </a:endParaRPr>
          </a:p>
        </p:txBody>
      </p:sp>
      <p:sp>
        <p:nvSpPr>
          <p:cNvPr id="46" name="TextBox 45"/>
          <p:cNvSpPr txBox="1"/>
          <p:nvPr/>
        </p:nvSpPr>
        <p:spPr>
          <a:xfrm>
            <a:off x="4552950" y="783483"/>
            <a:ext cx="419100" cy="553998"/>
          </a:xfrm>
          <a:prstGeom prst="rect">
            <a:avLst/>
          </a:prstGeom>
          <a:noFill/>
        </p:spPr>
        <p:txBody>
          <a:bodyPr wrap="square" rtlCol="0">
            <a:spAutoFit/>
          </a:bodyPr>
          <a:lstStyle/>
          <a:p>
            <a:r>
              <a:rPr lang="en-US" sz="3000" b="1" dirty="0">
                <a:latin typeface="Arial" panose="020B0604020202020204" pitchFamily="34" charset="0"/>
                <a:cs typeface="Arial" panose="020B0604020202020204" pitchFamily="34" charset="0"/>
              </a:rPr>
              <a:t>c</a:t>
            </a:r>
          </a:p>
        </p:txBody>
      </p:sp>
      <p:sp>
        <p:nvSpPr>
          <p:cNvPr id="47" name="TextBox 46"/>
          <p:cNvSpPr txBox="1"/>
          <p:nvPr/>
        </p:nvSpPr>
        <p:spPr>
          <a:xfrm>
            <a:off x="5848350" y="801680"/>
            <a:ext cx="419100" cy="553998"/>
          </a:xfrm>
          <a:prstGeom prst="rect">
            <a:avLst/>
          </a:prstGeom>
          <a:noFill/>
        </p:spPr>
        <p:txBody>
          <a:bodyPr wrap="square" rtlCol="0">
            <a:spAutoFit/>
          </a:bodyPr>
          <a:lstStyle/>
          <a:p>
            <a:r>
              <a:rPr lang="en-US" sz="3000" b="1" dirty="0">
                <a:latin typeface="Arial" panose="020B0604020202020204" pitchFamily="34" charset="0"/>
                <a:cs typeface="Arial" panose="020B0604020202020204" pitchFamily="34" charset="0"/>
              </a:rPr>
              <a:t>t</a:t>
            </a:r>
          </a:p>
        </p:txBody>
      </p:sp>
      <p:sp>
        <p:nvSpPr>
          <p:cNvPr id="48" name="TextBox 47"/>
          <p:cNvSpPr txBox="1"/>
          <p:nvPr/>
        </p:nvSpPr>
        <p:spPr>
          <a:xfrm>
            <a:off x="4343400" y="1371600"/>
            <a:ext cx="838200" cy="553998"/>
          </a:xfrm>
          <a:prstGeom prst="rect">
            <a:avLst/>
          </a:prstGeom>
          <a:noFill/>
        </p:spPr>
        <p:txBody>
          <a:bodyPr wrap="square" rtlCol="0">
            <a:spAutoFit/>
          </a:bodyPr>
          <a:lstStyle/>
          <a:p>
            <a:r>
              <a:rPr lang="en-US" sz="3000" b="1" dirty="0" smtClean="0">
                <a:latin typeface="Arial" panose="020B0604020202020204" pitchFamily="34" charset="0"/>
                <a:cs typeface="Arial" panose="020B0604020202020204" pitchFamily="34" charset="0"/>
              </a:rPr>
              <a:t>ac</a:t>
            </a:r>
            <a:endParaRPr lang="en-US" sz="3000" b="1" dirty="0">
              <a:latin typeface="Arial" panose="020B0604020202020204" pitchFamily="34" charset="0"/>
              <a:cs typeface="Arial" panose="020B0604020202020204" pitchFamily="34" charset="0"/>
            </a:endParaRPr>
          </a:p>
        </p:txBody>
      </p:sp>
      <p:sp>
        <p:nvSpPr>
          <p:cNvPr id="49" name="TextBox 48"/>
          <p:cNvSpPr txBox="1"/>
          <p:nvPr/>
        </p:nvSpPr>
        <p:spPr>
          <a:xfrm>
            <a:off x="4343400" y="1960602"/>
            <a:ext cx="838200" cy="553998"/>
          </a:xfrm>
          <a:prstGeom prst="rect">
            <a:avLst/>
          </a:prstGeom>
          <a:noFill/>
        </p:spPr>
        <p:txBody>
          <a:bodyPr wrap="square" rtlCol="0">
            <a:spAutoFit/>
          </a:bodyPr>
          <a:lstStyle/>
          <a:p>
            <a:r>
              <a:rPr lang="en-US" sz="3000" b="1" dirty="0" smtClean="0">
                <a:solidFill>
                  <a:srgbClr val="FF0000"/>
                </a:solidFill>
                <a:latin typeface="Arial" panose="020B0604020202020204" pitchFamily="34" charset="0"/>
                <a:cs typeface="Arial" panose="020B0604020202020204" pitchFamily="34" charset="0"/>
              </a:rPr>
              <a:t>ă</a:t>
            </a:r>
            <a:r>
              <a:rPr lang="en-US" sz="3000" b="1" smtClean="0">
                <a:solidFill>
                  <a:srgbClr val="FF0000"/>
                </a:solidFill>
                <a:latin typeface="Arial" panose="020B0604020202020204" pitchFamily="34" charset="0"/>
                <a:cs typeface="Arial" panose="020B0604020202020204" pitchFamily="34" charset="0"/>
              </a:rPr>
              <a:t>c</a:t>
            </a:r>
            <a:endParaRPr lang="en-US" sz="3000" b="1" dirty="0">
              <a:solidFill>
                <a:srgbClr val="FF0000"/>
              </a:solidFill>
              <a:latin typeface="Arial" panose="020B0604020202020204" pitchFamily="34" charset="0"/>
              <a:cs typeface="Arial" panose="020B0604020202020204" pitchFamily="34" charset="0"/>
            </a:endParaRPr>
          </a:p>
        </p:txBody>
      </p:sp>
      <p:sp>
        <p:nvSpPr>
          <p:cNvPr id="50" name="TextBox 49"/>
          <p:cNvSpPr txBox="1"/>
          <p:nvPr/>
        </p:nvSpPr>
        <p:spPr>
          <a:xfrm>
            <a:off x="4343400" y="2570202"/>
            <a:ext cx="838200" cy="553998"/>
          </a:xfrm>
          <a:prstGeom prst="rect">
            <a:avLst/>
          </a:prstGeom>
          <a:noFill/>
        </p:spPr>
        <p:txBody>
          <a:bodyPr wrap="square" rtlCol="0">
            <a:spAutoFit/>
          </a:bodyPr>
          <a:lstStyle/>
          <a:p>
            <a:r>
              <a:rPr lang="en-US" sz="3000" b="1" dirty="0" smtClean="0">
                <a:solidFill>
                  <a:srgbClr val="FF0000"/>
                </a:solidFill>
                <a:latin typeface="Arial" panose="020B0604020202020204" pitchFamily="34" charset="0"/>
                <a:cs typeface="Arial" panose="020B0604020202020204" pitchFamily="34" charset="0"/>
              </a:rPr>
              <a:t>â</a:t>
            </a:r>
            <a:r>
              <a:rPr lang="en-US" sz="3000" b="1" smtClean="0">
                <a:solidFill>
                  <a:srgbClr val="FF0000"/>
                </a:solidFill>
                <a:latin typeface="Arial" panose="020B0604020202020204" pitchFamily="34" charset="0"/>
                <a:cs typeface="Arial" panose="020B0604020202020204" pitchFamily="34" charset="0"/>
              </a:rPr>
              <a:t>c</a:t>
            </a:r>
            <a:endParaRPr lang="en-US" sz="3000" b="1" dirty="0">
              <a:solidFill>
                <a:srgbClr val="FF0000"/>
              </a:solidFill>
              <a:latin typeface="Arial" panose="020B0604020202020204" pitchFamily="34" charset="0"/>
              <a:cs typeface="Arial" panose="020B0604020202020204" pitchFamily="34" charset="0"/>
            </a:endParaRPr>
          </a:p>
        </p:txBody>
      </p:sp>
      <p:sp>
        <p:nvSpPr>
          <p:cNvPr id="51" name="TextBox 50"/>
          <p:cNvSpPr txBox="1"/>
          <p:nvPr/>
        </p:nvSpPr>
        <p:spPr>
          <a:xfrm>
            <a:off x="4343400" y="3179802"/>
            <a:ext cx="838200" cy="553998"/>
          </a:xfrm>
          <a:prstGeom prst="rect">
            <a:avLst/>
          </a:prstGeom>
          <a:noFill/>
        </p:spPr>
        <p:txBody>
          <a:bodyPr wrap="square" rtlCol="0">
            <a:spAutoFit/>
          </a:bodyPr>
          <a:lstStyle/>
          <a:p>
            <a:r>
              <a:rPr lang="en-US" sz="3000" b="1" dirty="0" err="1">
                <a:solidFill>
                  <a:srgbClr val="FF0000"/>
                </a:solidFill>
                <a:latin typeface="Arial" panose="020B0604020202020204" pitchFamily="34" charset="0"/>
                <a:cs typeface="Arial" panose="020B0604020202020204" pitchFamily="34" charset="0"/>
              </a:rPr>
              <a:t>o</a:t>
            </a:r>
            <a:r>
              <a:rPr lang="en-US" sz="3000" b="1" dirty="0" err="1" smtClean="0">
                <a:solidFill>
                  <a:srgbClr val="FF0000"/>
                </a:solidFill>
                <a:latin typeface="Arial" panose="020B0604020202020204" pitchFamily="34" charset="0"/>
                <a:cs typeface="Arial" panose="020B0604020202020204" pitchFamily="34" charset="0"/>
              </a:rPr>
              <a:t>c</a:t>
            </a:r>
            <a:endParaRPr lang="en-US" sz="3000" b="1" dirty="0">
              <a:solidFill>
                <a:srgbClr val="FF0000"/>
              </a:solidFill>
              <a:latin typeface="Arial" panose="020B0604020202020204" pitchFamily="34" charset="0"/>
              <a:cs typeface="Arial" panose="020B0604020202020204" pitchFamily="34" charset="0"/>
            </a:endParaRPr>
          </a:p>
        </p:txBody>
      </p:sp>
      <p:sp>
        <p:nvSpPr>
          <p:cNvPr id="52" name="TextBox 51"/>
          <p:cNvSpPr txBox="1"/>
          <p:nvPr/>
        </p:nvSpPr>
        <p:spPr>
          <a:xfrm>
            <a:off x="4343400" y="3789402"/>
            <a:ext cx="838200" cy="553998"/>
          </a:xfrm>
          <a:prstGeom prst="rect">
            <a:avLst/>
          </a:prstGeom>
          <a:noFill/>
        </p:spPr>
        <p:txBody>
          <a:bodyPr wrap="square" rtlCol="0">
            <a:spAutoFit/>
          </a:bodyPr>
          <a:lstStyle/>
          <a:p>
            <a:r>
              <a:rPr lang="en-US" sz="3000" b="1" dirty="0" smtClean="0">
                <a:solidFill>
                  <a:srgbClr val="FF0000"/>
                </a:solidFill>
                <a:latin typeface="Arial" panose="020B0604020202020204" pitchFamily="34" charset="0"/>
                <a:cs typeface="Arial" panose="020B0604020202020204" pitchFamily="34" charset="0"/>
              </a:rPr>
              <a:t>ô</a:t>
            </a:r>
            <a:r>
              <a:rPr lang="en-US" sz="3000" b="1" smtClean="0">
                <a:solidFill>
                  <a:srgbClr val="FF0000"/>
                </a:solidFill>
                <a:latin typeface="Arial" panose="020B0604020202020204" pitchFamily="34" charset="0"/>
                <a:cs typeface="Arial" panose="020B0604020202020204" pitchFamily="34" charset="0"/>
              </a:rPr>
              <a:t>c</a:t>
            </a:r>
            <a:endParaRPr lang="en-US" sz="3000" b="1" dirty="0">
              <a:solidFill>
                <a:srgbClr val="FF0000"/>
              </a:solidFill>
              <a:latin typeface="Arial" panose="020B0604020202020204" pitchFamily="34" charset="0"/>
              <a:cs typeface="Arial" panose="020B0604020202020204" pitchFamily="34" charset="0"/>
            </a:endParaRPr>
          </a:p>
        </p:txBody>
      </p:sp>
      <p:sp>
        <p:nvSpPr>
          <p:cNvPr id="53" name="TextBox 52"/>
          <p:cNvSpPr txBox="1"/>
          <p:nvPr/>
        </p:nvSpPr>
        <p:spPr>
          <a:xfrm>
            <a:off x="4343400" y="5084802"/>
            <a:ext cx="838200" cy="553998"/>
          </a:xfrm>
          <a:prstGeom prst="rect">
            <a:avLst/>
          </a:prstGeom>
          <a:noFill/>
        </p:spPr>
        <p:txBody>
          <a:bodyPr wrap="square" rtlCol="0">
            <a:spAutoFit/>
          </a:bodyPr>
          <a:lstStyle/>
          <a:p>
            <a:r>
              <a:rPr lang="en-US" sz="3000" b="1" dirty="0" err="1">
                <a:solidFill>
                  <a:srgbClr val="FF0000"/>
                </a:solidFill>
                <a:latin typeface="Arial" panose="020B0604020202020204" pitchFamily="34" charset="0"/>
                <a:cs typeface="Arial" panose="020B0604020202020204" pitchFamily="34" charset="0"/>
              </a:rPr>
              <a:t>u</a:t>
            </a:r>
            <a:r>
              <a:rPr lang="en-US" sz="3000" b="1" dirty="0" err="1" smtClean="0">
                <a:solidFill>
                  <a:srgbClr val="FF0000"/>
                </a:solidFill>
                <a:latin typeface="Arial" panose="020B0604020202020204" pitchFamily="34" charset="0"/>
                <a:cs typeface="Arial" panose="020B0604020202020204" pitchFamily="34" charset="0"/>
              </a:rPr>
              <a:t>c</a:t>
            </a:r>
            <a:endParaRPr lang="en-US" sz="3000" b="1" dirty="0">
              <a:solidFill>
                <a:srgbClr val="FF0000"/>
              </a:solidFill>
              <a:latin typeface="Arial" panose="020B0604020202020204" pitchFamily="34" charset="0"/>
              <a:cs typeface="Arial" panose="020B0604020202020204" pitchFamily="34" charset="0"/>
            </a:endParaRPr>
          </a:p>
        </p:txBody>
      </p:sp>
      <p:sp>
        <p:nvSpPr>
          <p:cNvPr id="54" name="TextBox 53"/>
          <p:cNvSpPr txBox="1"/>
          <p:nvPr/>
        </p:nvSpPr>
        <p:spPr>
          <a:xfrm>
            <a:off x="4343400" y="5638800"/>
            <a:ext cx="1219200" cy="553998"/>
          </a:xfrm>
          <a:prstGeom prst="rect">
            <a:avLst/>
          </a:prstGeom>
          <a:noFill/>
        </p:spPr>
        <p:txBody>
          <a:bodyPr wrap="square" rtlCol="0">
            <a:spAutoFit/>
          </a:bodyPr>
          <a:lstStyle/>
          <a:p>
            <a:r>
              <a:rPr lang="en-US" sz="3000" b="1" dirty="0" err="1" smtClean="0">
                <a:solidFill>
                  <a:srgbClr val="FF0000"/>
                </a:solidFill>
                <a:latin typeface="Arial" panose="020B0604020202020204" pitchFamily="34" charset="0"/>
                <a:cs typeface="Arial" panose="020B0604020202020204" pitchFamily="34" charset="0"/>
              </a:rPr>
              <a:t>ưc</a:t>
            </a:r>
            <a:endParaRPr lang="en-US" sz="3000" b="1" dirty="0">
              <a:solidFill>
                <a:srgbClr val="FF0000"/>
              </a:solidFill>
              <a:latin typeface="Arial" panose="020B0604020202020204" pitchFamily="34" charset="0"/>
              <a:cs typeface="Arial" panose="020B0604020202020204" pitchFamily="34" charset="0"/>
            </a:endParaRPr>
          </a:p>
        </p:txBody>
      </p:sp>
      <p:sp>
        <p:nvSpPr>
          <p:cNvPr id="55" name="TextBox 54"/>
          <p:cNvSpPr txBox="1"/>
          <p:nvPr/>
        </p:nvSpPr>
        <p:spPr>
          <a:xfrm>
            <a:off x="5638800" y="1371600"/>
            <a:ext cx="838200" cy="553998"/>
          </a:xfrm>
          <a:prstGeom prst="rect">
            <a:avLst/>
          </a:prstGeom>
          <a:noFill/>
        </p:spPr>
        <p:txBody>
          <a:bodyPr wrap="square" rtlCol="0">
            <a:spAutoFit/>
          </a:bodyPr>
          <a:lstStyle/>
          <a:p>
            <a:r>
              <a:rPr lang="en-US" sz="3000" b="1" dirty="0" smtClean="0">
                <a:solidFill>
                  <a:srgbClr val="FF0000"/>
                </a:solidFill>
                <a:latin typeface="Arial" panose="020B0604020202020204" pitchFamily="34" charset="0"/>
                <a:cs typeface="Arial" panose="020B0604020202020204" pitchFamily="34" charset="0"/>
              </a:rPr>
              <a:t>at</a:t>
            </a:r>
            <a:endParaRPr lang="en-US" sz="3000" b="1" dirty="0">
              <a:solidFill>
                <a:srgbClr val="FF0000"/>
              </a:solidFill>
              <a:latin typeface="Arial" panose="020B0604020202020204" pitchFamily="34" charset="0"/>
              <a:cs typeface="Arial" panose="020B0604020202020204" pitchFamily="34" charset="0"/>
            </a:endParaRPr>
          </a:p>
        </p:txBody>
      </p:sp>
      <p:sp>
        <p:nvSpPr>
          <p:cNvPr id="56" name="TextBox 55"/>
          <p:cNvSpPr txBox="1"/>
          <p:nvPr/>
        </p:nvSpPr>
        <p:spPr>
          <a:xfrm>
            <a:off x="5638800" y="1960602"/>
            <a:ext cx="838200" cy="553998"/>
          </a:xfrm>
          <a:prstGeom prst="rect">
            <a:avLst/>
          </a:prstGeom>
          <a:noFill/>
        </p:spPr>
        <p:txBody>
          <a:bodyPr wrap="square" rtlCol="0">
            <a:spAutoFit/>
          </a:bodyPr>
          <a:lstStyle/>
          <a:p>
            <a:r>
              <a:rPr lang="en-US" sz="3000" b="1" dirty="0" smtClean="0">
                <a:solidFill>
                  <a:srgbClr val="FF0000"/>
                </a:solidFill>
                <a:latin typeface="Arial" panose="020B0604020202020204" pitchFamily="34" charset="0"/>
                <a:cs typeface="Arial" panose="020B0604020202020204" pitchFamily="34" charset="0"/>
              </a:rPr>
              <a:t>ă</a:t>
            </a:r>
            <a:r>
              <a:rPr lang="en-US" sz="3000" b="1" smtClean="0">
                <a:solidFill>
                  <a:srgbClr val="FF0000"/>
                </a:solidFill>
                <a:latin typeface="Arial" panose="020B0604020202020204" pitchFamily="34" charset="0"/>
                <a:cs typeface="Arial" panose="020B0604020202020204" pitchFamily="34" charset="0"/>
              </a:rPr>
              <a:t>t</a:t>
            </a:r>
            <a:endParaRPr lang="en-US" sz="3000" b="1" dirty="0">
              <a:solidFill>
                <a:srgbClr val="FF0000"/>
              </a:solidFill>
              <a:latin typeface="Arial" panose="020B0604020202020204" pitchFamily="34" charset="0"/>
              <a:cs typeface="Arial" panose="020B0604020202020204" pitchFamily="34" charset="0"/>
            </a:endParaRPr>
          </a:p>
        </p:txBody>
      </p:sp>
      <p:sp>
        <p:nvSpPr>
          <p:cNvPr id="57" name="TextBox 56"/>
          <p:cNvSpPr txBox="1"/>
          <p:nvPr/>
        </p:nvSpPr>
        <p:spPr>
          <a:xfrm>
            <a:off x="5638800" y="2570202"/>
            <a:ext cx="838200" cy="553998"/>
          </a:xfrm>
          <a:prstGeom prst="rect">
            <a:avLst/>
          </a:prstGeom>
          <a:noFill/>
        </p:spPr>
        <p:txBody>
          <a:bodyPr wrap="square" rtlCol="0">
            <a:spAutoFit/>
          </a:bodyPr>
          <a:lstStyle/>
          <a:p>
            <a:r>
              <a:rPr lang="en-US" sz="3000" b="1" dirty="0" smtClean="0">
                <a:solidFill>
                  <a:srgbClr val="FF0000"/>
                </a:solidFill>
                <a:latin typeface="Arial" panose="020B0604020202020204" pitchFamily="34" charset="0"/>
                <a:cs typeface="Arial" panose="020B0604020202020204" pitchFamily="34" charset="0"/>
              </a:rPr>
              <a:t>â</a:t>
            </a:r>
            <a:r>
              <a:rPr lang="en-US" sz="3000" b="1" smtClean="0">
                <a:solidFill>
                  <a:srgbClr val="FF0000"/>
                </a:solidFill>
                <a:latin typeface="Arial" panose="020B0604020202020204" pitchFamily="34" charset="0"/>
                <a:cs typeface="Arial" panose="020B0604020202020204" pitchFamily="34" charset="0"/>
              </a:rPr>
              <a:t>t</a:t>
            </a:r>
            <a:endParaRPr lang="en-US" sz="3000" b="1" dirty="0">
              <a:solidFill>
                <a:srgbClr val="FF0000"/>
              </a:solidFill>
              <a:latin typeface="Arial" panose="020B0604020202020204" pitchFamily="34" charset="0"/>
              <a:cs typeface="Arial" panose="020B0604020202020204" pitchFamily="34" charset="0"/>
            </a:endParaRPr>
          </a:p>
        </p:txBody>
      </p:sp>
      <p:sp>
        <p:nvSpPr>
          <p:cNvPr id="58" name="TextBox 57"/>
          <p:cNvSpPr txBox="1"/>
          <p:nvPr/>
        </p:nvSpPr>
        <p:spPr>
          <a:xfrm>
            <a:off x="5638800" y="3179802"/>
            <a:ext cx="838200" cy="553998"/>
          </a:xfrm>
          <a:prstGeom prst="rect">
            <a:avLst/>
          </a:prstGeom>
          <a:noFill/>
        </p:spPr>
        <p:txBody>
          <a:bodyPr wrap="square" rtlCol="0">
            <a:spAutoFit/>
          </a:bodyPr>
          <a:lstStyle/>
          <a:p>
            <a:r>
              <a:rPr lang="en-US" sz="3000" b="1" dirty="0" err="1" smtClean="0">
                <a:solidFill>
                  <a:srgbClr val="FF0000"/>
                </a:solidFill>
                <a:latin typeface="Arial" panose="020B0604020202020204" pitchFamily="34" charset="0"/>
                <a:cs typeface="Arial" panose="020B0604020202020204" pitchFamily="34" charset="0"/>
              </a:rPr>
              <a:t>ot</a:t>
            </a:r>
            <a:endParaRPr lang="en-US" sz="3000" b="1" dirty="0">
              <a:solidFill>
                <a:srgbClr val="FF0000"/>
              </a:solidFill>
              <a:latin typeface="Arial" panose="020B0604020202020204" pitchFamily="34" charset="0"/>
              <a:cs typeface="Arial" panose="020B0604020202020204" pitchFamily="34" charset="0"/>
            </a:endParaRPr>
          </a:p>
        </p:txBody>
      </p:sp>
      <p:sp>
        <p:nvSpPr>
          <p:cNvPr id="59" name="TextBox 58"/>
          <p:cNvSpPr txBox="1"/>
          <p:nvPr/>
        </p:nvSpPr>
        <p:spPr>
          <a:xfrm>
            <a:off x="5638800" y="3789402"/>
            <a:ext cx="838200" cy="553998"/>
          </a:xfrm>
          <a:prstGeom prst="rect">
            <a:avLst/>
          </a:prstGeom>
          <a:noFill/>
        </p:spPr>
        <p:txBody>
          <a:bodyPr wrap="square" rtlCol="0">
            <a:spAutoFit/>
          </a:bodyPr>
          <a:lstStyle/>
          <a:p>
            <a:r>
              <a:rPr lang="en-US" sz="3000" b="1" dirty="0" smtClean="0">
                <a:solidFill>
                  <a:srgbClr val="FF0000"/>
                </a:solidFill>
                <a:latin typeface="Arial" panose="020B0604020202020204" pitchFamily="34" charset="0"/>
                <a:cs typeface="Arial" panose="020B0604020202020204" pitchFamily="34" charset="0"/>
              </a:rPr>
              <a:t>ô</a:t>
            </a:r>
            <a:r>
              <a:rPr lang="en-US" sz="3000" b="1" smtClean="0">
                <a:solidFill>
                  <a:srgbClr val="FF0000"/>
                </a:solidFill>
                <a:latin typeface="Arial" panose="020B0604020202020204" pitchFamily="34" charset="0"/>
                <a:cs typeface="Arial" panose="020B0604020202020204" pitchFamily="34" charset="0"/>
              </a:rPr>
              <a:t>t</a:t>
            </a:r>
            <a:endParaRPr lang="en-US" sz="3000" b="1" dirty="0">
              <a:solidFill>
                <a:srgbClr val="FF0000"/>
              </a:solidFill>
              <a:latin typeface="Arial" panose="020B0604020202020204" pitchFamily="34" charset="0"/>
              <a:cs typeface="Arial" panose="020B0604020202020204" pitchFamily="34" charset="0"/>
            </a:endParaRPr>
          </a:p>
        </p:txBody>
      </p:sp>
      <p:sp>
        <p:nvSpPr>
          <p:cNvPr id="60" name="TextBox 59"/>
          <p:cNvSpPr txBox="1"/>
          <p:nvPr/>
        </p:nvSpPr>
        <p:spPr>
          <a:xfrm>
            <a:off x="5638800" y="4399002"/>
            <a:ext cx="838200" cy="553998"/>
          </a:xfrm>
          <a:prstGeom prst="rect">
            <a:avLst/>
          </a:prstGeom>
          <a:noFill/>
        </p:spPr>
        <p:txBody>
          <a:bodyPr wrap="square" rtlCol="0">
            <a:spAutoFit/>
          </a:bodyPr>
          <a:lstStyle/>
          <a:p>
            <a:r>
              <a:rPr lang="en-US" sz="3000" b="1" dirty="0" smtClean="0">
                <a:solidFill>
                  <a:srgbClr val="FF0000"/>
                </a:solidFill>
                <a:latin typeface="Arial" panose="020B0604020202020204" pitchFamily="34" charset="0"/>
                <a:cs typeface="Arial" panose="020B0604020202020204" pitchFamily="34" charset="0"/>
              </a:rPr>
              <a:t>ơ</a:t>
            </a:r>
            <a:r>
              <a:rPr lang="en-US" sz="3000" b="1" smtClean="0">
                <a:solidFill>
                  <a:srgbClr val="FF0000"/>
                </a:solidFill>
                <a:latin typeface="Arial" panose="020B0604020202020204" pitchFamily="34" charset="0"/>
                <a:cs typeface="Arial" panose="020B0604020202020204" pitchFamily="34" charset="0"/>
              </a:rPr>
              <a:t>t</a:t>
            </a:r>
            <a:endParaRPr lang="en-US" sz="3000" b="1" dirty="0">
              <a:solidFill>
                <a:srgbClr val="FF0000"/>
              </a:solidFill>
              <a:latin typeface="Arial" panose="020B0604020202020204" pitchFamily="34" charset="0"/>
              <a:cs typeface="Arial" panose="020B0604020202020204" pitchFamily="34" charset="0"/>
            </a:endParaRPr>
          </a:p>
        </p:txBody>
      </p:sp>
      <p:pic>
        <p:nvPicPr>
          <p:cNvPr id="61" name="Picture 6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195016" cy="1143000"/>
          </a:xfrm>
          <a:prstGeom prst="rect">
            <a:avLst/>
          </a:prstGeom>
        </p:spPr>
      </p:pic>
      <p:sp>
        <p:nvSpPr>
          <p:cNvPr id="2" name="Oval 1"/>
          <p:cNvSpPr/>
          <p:nvPr/>
        </p:nvSpPr>
        <p:spPr>
          <a:xfrm>
            <a:off x="152400" y="304800"/>
            <a:ext cx="533400" cy="60959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smtClean="0">
                <a:solidFill>
                  <a:srgbClr val="002060"/>
                </a:solidFill>
              </a:rPr>
              <a:t>2</a:t>
            </a:r>
            <a:endParaRPr lang="en-US" sz="3200">
              <a:solidFill>
                <a:srgbClr val="002060"/>
              </a:solidFill>
            </a:endParaRPr>
          </a:p>
        </p:txBody>
      </p:sp>
    </p:spTree>
    <p:extLst>
      <p:ext uri="{BB962C8B-B14F-4D97-AF65-F5344CB8AC3E}">
        <p14:creationId xmlns:p14="http://schemas.microsoft.com/office/powerpoint/2010/main" val="370032183"/>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2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circle(in)">
                                      <p:cBhvr>
                                        <p:cTn id="12" dur="20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circle(in)">
                                      <p:cBhvr>
                                        <p:cTn id="17" dur="20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circle(in)">
                                      <p:cBhvr>
                                        <p:cTn id="22" dur="20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circle(in)">
                                      <p:cBhvr>
                                        <p:cTn id="27" dur="20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circle(in)">
                                      <p:cBhvr>
                                        <p:cTn id="32" dur="2000"/>
                                        <p:tgtEl>
                                          <p:spTgt spid="5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circle(in)">
                                      <p:cBhvr>
                                        <p:cTn id="37" dur="2000"/>
                                        <p:tgtEl>
                                          <p:spTgt spid="5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circle(in)">
                                      <p:cBhvr>
                                        <p:cTn id="42" dur="20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circle(in)">
                                      <p:cBhvr>
                                        <p:cTn id="47" dur="2000"/>
                                        <p:tgtEl>
                                          <p:spTgt spid="57"/>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circle(in)">
                                      <p:cBhvr>
                                        <p:cTn id="52" dur="2000"/>
                                        <p:tgtEl>
                                          <p:spTgt spid="58"/>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circle(in)">
                                      <p:cBhvr>
                                        <p:cTn id="57" dur="2000"/>
                                        <p:tgtEl>
                                          <p:spTgt spid="59"/>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circle(in)">
                                      <p:cBhvr>
                                        <p:cTn id="62" dur="2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P spid="53" grpId="0"/>
      <p:bldP spid="54" grpId="0"/>
      <p:bldP spid="55" grpId="0"/>
      <p:bldP spid="56" grpId="0"/>
      <p:bldP spid="57" grpId="0"/>
      <p:bldP spid="58" grpId="0"/>
      <p:bldP spid="59" grpId="0"/>
      <p:bldP spid="6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99516" y="-62666"/>
            <a:ext cx="2797793" cy="2463194"/>
          </a:xfrm>
          <a:prstGeom prst="rect">
            <a:avLst/>
          </a:prstGeom>
        </p:spPr>
      </p:pic>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6822129" y="-146711"/>
            <a:ext cx="2721591" cy="2463194"/>
          </a:xfrm>
          <a:prstGeom prst="rect">
            <a:avLst/>
          </a:prstGeom>
        </p:spPr>
      </p:pic>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246856" y="2158173"/>
            <a:ext cx="2826225" cy="2463194"/>
          </a:xfrm>
          <a:prstGeom prst="rect">
            <a:avLst/>
          </a:prstGeom>
        </p:spPr>
      </p:pic>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1119118" y="4065065"/>
            <a:ext cx="2919482" cy="2463194"/>
          </a:xfrm>
          <a:prstGeom prst="rect">
            <a:avLst/>
          </a:prstGeom>
        </p:spPr>
      </p:pic>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3767919" y="4191000"/>
            <a:ext cx="2957588" cy="2463194"/>
          </a:xfrm>
          <a:prstGeom prst="rect">
            <a:avLst/>
          </a:prstGeom>
        </p:spPr>
      </p:pic>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2884441" y="2158173"/>
            <a:ext cx="2732962" cy="2463194"/>
          </a:xfrm>
          <a:prstGeom prst="rect">
            <a:avLst/>
          </a:prstGeom>
        </p:spPr>
      </p:pic>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2229517" y="-91105"/>
            <a:ext cx="2802152" cy="2463194"/>
          </a:xfrm>
          <a:prstGeom prst="rect">
            <a:avLst/>
          </a:prstGeom>
        </p:spPr>
      </p:pic>
      <p:pic>
        <p:nvPicPr>
          <p:cNvPr id="12" name="Picture 11"/>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5273256" y="2132928"/>
            <a:ext cx="3058810" cy="2463194"/>
          </a:xfrm>
          <a:prstGeom prst="rect">
            <a:avLst/>
          </a:prstGeom>
        </p:spPr>
      </p:pic>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6287070" y="4114800"/>
            <a:ext cx="2780730" cy="2463194"/>
          </a:xfrm>
          <a:prstGeom prst="rect">
            <a:avLst/>
          </a:prstGeom>
        </p:spPr>
      </p:pic>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4570079" y="-67550"/>
            <a:ext cx="2743200" cy="2463194"/>
          </a:xfrm>
          <a:prstGeom prst="rect">
            <a:avLst/>
          </a:prstGeom>
        </p:spPr>
      </p:pic>
      <p:sp>
        <p:nvSpPr>
          <p:cNvPr id="15" name="TextBox 14"/>
          <p:cNvSpPr txBox="1"/>
          <p:nvPr/>
        </p:nvSpPr>
        <p:spPr>
          <a:xfrm>
            <a:off x="465162" y="852812"/>
            <a:ext cx="1905000" cy="646331"/>
          </a:xfrm>
          <a:prstGeom prst="rect">
            <a:avLst/>
          </a:prstGeom>
          <a:noFill/>
        </p:spPr>
        <p:txBody>
          <a:bodyPr wrap="square" rtlCol="0">
            <a:spAutoFit/>
          </a:bodyPr>
          <a:lstStyle/>
          <a:p>
            <a:r>
              <a:rPr lang="en-US" sz="3600">
                <a:solidFill>
                  <a:srgbClr val="002060"/>
                </a:solidFill>
                <a:latin typeface="Arial" panose="020B0604020202020204" pitchFamily="34" charset="0"/>
                <a:cs typeface="Arial" panose="020B0604020202020204" pitchFamily="34" charset="0"/>
              </a:rPr>
              <a:t>b</a:t>
            </a:r>
            <a:r>
              <a:rPr lang="en-US" sz="3600" smtClean="0">
                <a:solidFill>
                  <a:srgbClr val="002060"/>
                </a:solidFill>
                <a:latin typeface="Arial" panose="020B0604020202020204" pitchFamily="34" charset="0"/>
                <a:cs typeface="Arial" panose="020B0604020202020204" pitchFamily="34" charset="0"/>
              </a:rPr>
              <a:t>ật lửa</a:t>
            </a:r>
            <a:endParaRPr lang="en-US" sz="3600" dirty="0">
              <a:solidFill>
                <a:srgbClr val="002060"/>
              </a:solidFill>
              <a:latin typeface="Arial" panose="020B0604020202020204" pitchFamily="34" charset="0"/>
              <a:cs typeface="Arial" panose="020B0604020202020204" pitchFamily="34" charset="0"/>
            </a:endParaRPr>
          </a:p>
        </p:txBody>
      </p:sp>
      <p:sp>
        <p:nvSpPr>
          <p:cNvPr id="16" name="TextBox 15"/>
          <p:cNvSpPr txBox="1"/>
          <p:nvPr/>
        </p:nvSpPr>
        <p:spPr>
          <a:xfrm>
            <a:off x="2712688" y="812894"/>
            <a:ext cx="1905000" cy="646331"/>
          </a:xfrm>
          <a:prstGeom prst="rect">
            <a:avLst/>
          </a:prstGeom>
          <a:noFill/>
        </p:spPr>
        <p:txBody>
          <a:bodyPr wrap="square" rtlCol="0">
            <a:spAutoFit/>
          </a:bodyPr>
          <a:lstStyle/>
          <a:p>
            <a:r>
              <a:rPr lang="en-US" sz="3600">
                <a:solidFill>
                  <a:srgbClr val="002060"/>
                </a:solidFill>
                <a:latin typeface="Arial" panose="020B0604020202020204" pitchFamily="34" charset="0"/>
                <a:cs typeface="Arial" panose="020B0604020202020204" pitchFamily="34" charset="0"/>
              </a:rPr>
              <a:t>c</a:t>
            </a:r>
            <a:r>
              <a:rPr lang="en-US" sz="3600" smtClean="0">
                <a:solidFill>
                  <a:srgbClr val="002060"/>
                </a:solidFill>
                <a:latin typeface="Arial" panose="020B0604020202020204" pitchFamily="34" charset="0"/>
                <a:cs typeface="Arial" panose="020B0604020202020204" pitchFamily="34" charset="0"/>
              </a:rPr>
              <a:t>ột mốc</a:t>
            </a:r>
            <a:endParaRPr lang="en-US" sz="3600" dirty="0">
              <a:solidFill>
                <a:srgbClr val="002060"/>
              </a:solidFill>
              <a:latin typeface="Arial" panose="020B0604020202020204" pitchFamily="34" charset="0"/>
              <a:cs typeface="Arial" panose="020B0604020202020204" pitchFamily="34" charset="0"/>
            </a:endParaRPr>
          </a:p>
        </p:txBody>
      </p:sp>
      <p:sp>
        <p:nvSpPr>
          <p:cNvPr id="17" name="TextBox 16"/>
          <p:cNvSpPr txBox="1"/>
          <p:nvPr/>
        </p:nvSpPr>
        <p:spPr>
          <a:xfrm>
            <a:off x="5103478" y="926576"/>
            <a:ext cx="1905000" cy="646331"/>
          </a:xfrm>
          <a:prstGeom prst="rect">
            <a:avLst/>
          </a:prstGeom>
          <a:noFill/>
        </p:spPr>
        <p:txBody>
          <a:bodyPr wrap="square" rtlCol="0">
            <a:spAutoFit/>
          </a:bodyPr>
          <a:lstStyle/>
          <a:p>
            <a:r>
              <a:rPr lang="en-US" sz="3600">
                <a:solidFill>
                  <a:srgbClr val="002060"/>
                </a:solidFill>
                <a:latin typeface="Arial" panose="020B0604020202020204" pitchFamily="34" charset="0"/>
                <a:cs typeface="Arial" panose="020B0604020202020204" pitchFamily="34" charset="0"/>
              </a:rPr>
              <a:t>l</a:t>
            </a:r>
            <a:r>
              <a:rPr lang="en-US" sz="3600" smtClean="0">
                <a:solidFill>
                  <a:srgbClr val="002060"/>
                </a:solidFill>
                <a:latin typeface="Arial" panose="020B0604020202020204" pitchFamily="34" charset="0"/>
                <a:cs typeface="Arial" panose="020B0604020202020204" pitchFamily="34" charset="0"/>
              </a:rPr>
              <a:t>ọ mực</a:t>
            </a:r>
            <a:endParaRPr lang="en-US" sz="3600" dirty="0">
              <a:solidFill>
                <a:srgbClr val="002060"/>
              </a:solidFill>
              <a:latin typeface="Arial" panose="020B0604020202020204" pitchFamily="34" charset="0"/>
              <a:cs typeface="Arial" panose="020B0604020202020204" pitchFamily="34" charset="0"/>
            </a:endParaRPr>
          </a:p>
        </p:txBody>
      </p:sp>
      <p:sp>
        <p:nvSpPr>
          <p:cNvPr id="18" name="TextBox 17"/>
          <p:cNvSpPr txBox="1"/>
          <p:nvPr/>
        </p:nvSpPr>
        <p:spPr>
          <a:xfrm>
            <a:off x="7181521" y="874655"/>
            <a:ext cx="2291427" cy="646331"/>
          </a:xfrm>
          <a:prstGeom prst="rect">
            <a:avLst/>
          </a:prstGeom>
          <a:noFill/>
        </p:spPr>
        <p:txBody>
          <a:bodyPr wrap="square" rtlCol="0">
            <a:spAutoFit/>
          </a:bodyPr>
          <a:lstStyle/>
          <a:p>
            <a:r>
              <a:rPr lang="en-US" sz="3600">
                <a:solidFill>
                  <a:srgbClr val="002060"/>
                </a:solidFill>
                <a:latin typeface="Arial" panose="020B0604020202020204" pitchFamily="34" charset="0"/>
                <a:cs typeface="Arial" panose="020B0604020202020204" pitchFamily="34" charset="0"/>
              </a:rPr>
              <a:t>h</a:t>
            </a:r>
            <a:r>
              <a:rPr lang="en-US" sz="3600" smtClean="0">
                <a:solidFill>
                  <a:srgbClr val="002060"/>
                </a:solidFill>
                <a:latin typeface="Arial" panose="020B0604020202020204" pitchFamily="34" charset="0"/>
                <a:cs typeface="Arial" panose="020B0604020202020204" pitchFamily="34" charset="0"/>
              </a:rPr>
              <a:t>ạt thóc</a:t>
            </a:r>
            <a:endParaRPr lang="en-US" sz="3600" dirty="0">
              <a:solidFill>
                <a:srgbClr val="002060"/>
              </a:solidFill>
              <a:latin typeface="Arial" panose="020B0604020202020204" pitchFamily="34" charset="0"/>
              <a:cs typeface="Arial" panose="020B0604020202020204" pitchFamily="34" charset="0"/>
            </a:endParaRPr>
          </a:p>
        </p:txBody>
      </p:sp>
      <p:sp>
        <p:nvSpPr>
          <p:cNvPr id="19" name="TextBox 18"/>
          <p:cNvSpPr txBox="1"/>
          <p:nvPr/>
        </p:nvSpPr>
        <p:spPr>
          <a:xfrm>
            <a:off x="704057" y="3164980"/>
            <a:ext cx="1905000" cy="646331"/>
          </a:xfrm>
          <a:prstGeom prst="rect">
            <a:avLst/>
          </a:prstGeom>
          <a:noFill/>
        </p:spPr>
        <p:txBody>
          <a:bodyPr wrap="square" rtlCol="0">
            <a:spAutoFit/>
          </a:bodyPr>
          <a:lstStyle/>
          <a:p>
            <a:r>
              <a:rPr lang="en-US" sz="3600" smtClean="0">
                <a:solidFill>
                  <a:srgbClr val="002060"/>
                </a:solidFill>
                <a:latin typeface="Arial" panose="020B0604020202020204" pitchFamily="34" charset="0"/>
                <a:cs typeface="Arial" panose="020B0604020202020204" pitchFamily="34" charset="0"/>
              </a:rPr>
              <a:t>đôi mắt</a:t>
            </a:r>
            <a:endParaRPr lang="en-US" sz="3600" dirty="0">
              <a:solidFill>
                <a:srgbClr val="002060"/>
              </a:solidFill>
              <a:latin typeface="Arial" panose="020B0604020202020204" pitchFamily="34" charset="0"/>
              <a:cs typeface="Arial" panose="020B0604020202020204" pitchFamily="34" charset="0"/>
            </a:endParaRPr>
          </a:p>
        </p:txBody>
      </p:sp>
      <p:sp>
        <p:nvSpPr>
          <p:cNvPr id="20" name="TextBox 19"/>
          <p:cNvSpPr txBox="1"/>
          <p:nvPr/>
        </p:nvSpPr>
        <p:spPr>
          <a:xfrm>
            <a:off x="3407915" y="3137400"/>
            <a:ext cx="1803780" cy="646331"/>
          </a:xfrm>
          <a:prstGeom prst="rect">
            <a:avLst/>
          </a:prstGeom>
          <a:noFill/>
        </p:spPr>
        <p:txBody>
          <a:bodyPr wrap="square" rtlCol="0">
            <a:spAutoFit/>
          </a:bodyPr>
          <a:lstStyle/>
          <a:p>
            <a:r>
              <a:rPr lang="en-US" sz="3600" smtClean="0">
                <a:solidFill>
                  <a:srgbClr val="002060"/>
                </a:solidFill>
                <a:latin typeface="Arial" panose="020B0604020202020204" pitchFamily="34" charset="0"/>
                <a:cs typeface="Arial" panose="020B0604020202020204" pitchFamily="34" charset="0"/>
              </a:rPr>
              <a:t>l</a:t>
            </a:r>
            <a:r>
              <a:rPr lang="en-US" sz="3600" err="1" smtClean="0">
                <a:solidFill>
                  <a:srgbClr val="002060"/>
                </a:solidFill>
                <a:latin typeface="Arial" panose="020B0604020202020204" pitchFamily="34" charset="0"/>
                <a:cs typeface="Arial" panose="020B0604020202020204" pitchFamily="34" charset="0"/>
              </a:rPr>
              <a:t>á</a:t>
            </a:r>
            <a:r>
              <a:rPr lang="en-US" sz="3600" smtClean="0">
                <a:solidFill>
                  <a:srgbClr val="002060"/>
                </a:solidFill>
                <a:latin typeface="Arial" panose="020B0604020202020204" pitchFamily="34" charset="0"/>
                <a:cs typeface="Arial" panose="020B0604020202020204" pitchFamily="34" charset="0"/>
              </a:rPr>
              <a:t>c đác</a:t>
            </a:r>
            <a:endParaRPr lang="en-US" sz="3600" dirty="0" smtClean="0">
              <a:solidFill>
                <a:srgbClr val="002060"/>
              </a:solidFill>
              <a:latin typeface="Arial" panose="020B0604020202020204" pitchFamily="34" charset="0"/>
              <a:cs typeface="Arial" panose="020B0604020202020204" pitchFamily="34" charset="0"/>
            </a:endParaRPr>
          </a:p>
        </p:txBody>
      </p:sp>
      <p:sp>
        <p:nvSpPr>
          <p:cNvPr id="21" name="TextBox 20"/>
          <p:cNvSpPr txBox="1"/>
          <p:nvPr/>
        </p:nvSpPr>
        <p:spPr>
          <a:xfrm>
            <a:off x="5911292" y="3057677"/>
            <a:ext cx="2274627" cy="646331"/>
          </a:xfrm>
          <a:prstGeom prst="rect">
            <a:avLst/>
          </a:prstGeom>
          <a:noFill/>
        </p:spPr>
        <p:txBody>
          <a:bodyPr wrap="square" rtlCol="0">
            <a:spAutoFit/>
          </a:bodyPr>
          <a:lstStyle/>
          <a:p>
            <a:r>
              <a:rPr lang="en-US" sz="3600">
                <a:solidFill>
                  <a:srgbClr val="002060"/>
                </a:solidFill>
                <a:latin typeface="Arial" panose="020B0604020202020204" pitchFamily="34" charset="0"/>
                <a:cs typeface="Arial" panose="020B0604020202020204" pitchFamily="34" charset="0"/>
              </a:rPr>
              <a:t>g</a:t>
            </a:r>
            <a:r>
              <a:rPr lang="en-US" sz="3600" smtClean="0">
                <a:solidFill>
                  <a:srgbClr val="002060"/>
                </a:solidFill>
                <a:latin typeface="Arial" panose="020B0604020202020204" pitchFamily="34" charset="0"/>
                <a:cs typeface="Arial" panose="020B0604020202020204" pitchFamily="34" charset="0"/>
              </a:rPr>
              <a:t>ót chân</a:t>
            </a:r>
            <a:endParaRPr lang="en-US" sz="3600" dirty="0">
              <a:solidFill>
                <a:srgbClr val="002060"/>
              </a:solidFill>
              <a:latin typeface="Arial" panose="020B0604020202020204" pitchFamily="34" charset="0"/>
              <a:cs typeface="Arial" panose="020B0604020202020204" pitchFamily="34" charset="0"/>
            </a:endParaRPr>
          </a:p>
        </p:txBody>
      </p:sp>
      <p:sp>
        <p:nvSpPr>
          <p:cNvPr id="22" name="TextBox 21"/>
          <p:cNvSpPr txBox="1"/>
          <p:nvPr/>
        </p:nvSpPr>
        <p:spPr>
          <a:xfrm>
            <a:off x="6929649" y="5099431"/>
            <a:ext cx="1905000" cy="646331"/>
          </a:xfrm>
          <a:prstGeom prst="rect">
            <a:avLst/>
          </a:prstGeom>
          <a:noFill/>
        </p:spPr>
        <p:txBody>
          <a:bodyPr wrap="square" rtlCol="0">
            <a:spAutoFit/>
          </a:bodyPr>
          <a:lstStyle/>
          <a:p>
            <a:r>
              <a:rPr lang="en-US" sz="3600">
                <a:solidFill>
                  <a:srgbClr val="002060"/>
                </a:solidFill>
                <a:latin typeface="Arial" panose="020B0604020202020204" pitchFamily="34" charset="0"/>
                <a:cs typeface="Arial" panose="020B0604020202020204" pitchFamily="34" charset="0"/>
              </a:rPr>
              <a:t>q</a:t>
            </a:r>
            <a:r>
              <a:rPr lang="en-US" sz="3600" smtClean="0">
                <a:solidFill>
                  <a:srgbClr val="002060"/>
                </a:solidFill>
                <a:latin typeface="Arial" panose="020B0604020202020204" pitchFamily="34" charset="0"/>
                <a:cs typeface="Arial" panose="020B0604020202020204" pitchFamily="34" charset="0"/>
              </a:rPr>
              <a:t>uả ớt</a:t>
            </a:r>
            <a:endParaRPr lang="en-US" sz="3600" dirty="0">
              <a:solidFill>
                <a:srgbClr val="002060"/>
              </a:solidFill>
              <a:latin typeface="Arial" panose="020B0604020202020204" pitchFamily="34" charset="0"/>
              <a:cs typeface="Arial" panose="020B0604020202020204" pitchFamily="34" charset="0"/>
            </a:endParaRPr>
          </a:p>
        </p:txBody>
      </p:sp>
      <p:sp>
        <p:nvSpPr>
          <p:cNvPr id="23" name="TextBox 22"/>
          <p:cNvSpPr txBox="1"/>
          <p:nvPr/>
        </p:nvSpPr>
        <p:spPr>
          <a:xfrm>
            <a:off x="4357255" y="5129737"/>
            <a:ext cx="2424545" cy="646331"/>
          </a:xfrm>
          <a:prstGeom prst="rect">
            <a:avLst/>
          </a:prstGeom>
          <a:noFill/>
        </p:spPr>
        <p:txBody>
          <a:bodyPr wrap="square" rtlCol="0">
            <a:spAutoFit/>
          </a:bodyPr>
          <a:lstStyle/>
          <a:p>
            <a:r>
              <a:rPr lang="en-US" sz="3600">
                <a:solidFill>
                  <a:srgbClr val="002060"/>
                </a:solidFill>
                <a:latin typeface="Arial" panose="020B0604020202020204" pitchFamily="34" charset="0"/>
                <a:cs typeface="Arial" panose="020B0604020202020204" pitchFamily="34" charset="0"/>
              </a:rPr>
              <a:t>g</a:t>
            </a:r>
            <a:r>
              <a:rPr lang="en-US" sz="3600" smtClean="0">
                <a:solidFill>
                  <a:srgbClr val="002060"/>
                </a:solidFill>
                <a:latin typeface="Arial" panose="020B0604020202020204" pitchFamily="34" charset="0"/>
                <a:cs typeface="Arial" panose="020B0604020202020204" pitchFamily="34" charset="0"/>
              </a:rPr>
              <a:t>iấc mơ</a:t>
            </a:r>
            <a:endParaRPr lang="en-US" sz="3600" dirty="0">
              <a:solidFill>
                <a:srgbClr val="002060"/>
              </a:solidFill>
              <a:latin typeface="Arial" panose="020B0604020202020204" pitchFamily="34" charset="0"/>
              <a:cs typeface="Arial" panose="020B0604020202020204" pitchFamily="34" charset="0"/>
            </a:endParaRPr>
          </a:p>
        </p:txBody>
      </p:sp>
      <p:sp>
        <p:nvSpPr>
          <p:cNvPr id="24" name="TextBox 23"/>
          <p:cNvSpPr txBox="1"/>
          <p:nvPr/>
        </p:nvSpPr>
        <p:spPr>
          <a:xfrm>
            <a:off x="1658777" y="5010232"/>
            <a:ext cx="1905000" cy="646331"/>
          </a:xfrm>
          <a:prstGeom prst="rect">
            <a:avLst/>
          </a:prstGeom>
          <a:noFill/>
        </p:spPr>
        <p:txBody>
          <a:bodyPr wrap="square" rtlCol="0">
            <a:spAutoFit/>
          </a:bodyPr>
          <a:lstStyle/>
          <a:p>
            <a:r>
              <a:rPr lang="en-US" sz="3600" smtClean="0">
                <a:solidFill>
                  <a:srgbClr val="002060"/>
                </a:solidFill>
                <a:latin typeface="Arial" panose="020B0604020202020204" pitchFamily="34" charset="0"/>
                <a:cs typeface="Arial" panose="020B0604020202020204" pitchFamily="34" charset="0"/>
              </a:rPr>
              <a:t>xúc xắc</a:t>
            </a:r>
            <a:endParaRPr lang="en-US" sz="3600" dirty="0">
              <a:solidFill>
                <a:srgbClr val="002060"/>
              </a:solidFill>
              <a:latin typeface="Arial" panose="020B0604020202020204" pitchFamily="34" charset="0"/>
              <a:cs typeface="Arial" panose="020B0604020202020204" pitchFamily="34" charset="0"/>
            </a:endParaRPr>
          </a:p>
        </p:txBody>
      </p:sp>
      <p:cxnSp>
        <p:nvCxnSpPr>
          <p:cNvPr id="3" name="Straight Connector 2"/>
          <p:cNvCxnSpPr/>
          <p:nvPr/>
        </p:nvCxnSpPr>
        <p:spPr>
          <a:xfrm>
            <a:off x="465162" y="1477698"/>
            <a:ext cx="8302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717328" y="1523711"/>
            <a:ext cx="8302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718262" y="1477698"/>
            <a:ext cx="7096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582659" y="1477698"/>
            <a:ext cx="8302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313279" y="1499143"/>
            <a:ext cx="7305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8133484" y="1477698"/>
            <a:ext cx="8302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539924" y="3760351"/>
            <a:ext cx="8302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527017" y="3704008"/>
            <a:ext cx="5115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277860" y="3704008"/>
            <a:ext cx="5989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985614" y="3704008"/>
            <a:ext cx="561952" cy="48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858579" y="5562600"/>
            <a:ext cx="5115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817289" y="5558208"/>
            <a:ext cx="5115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761673" y="5670644"/>
            <a:ext cx="5115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7930127" y="5675488"/>
            <a:ext cx="5115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7200672"/>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par>
                                <p:cTn id="14" presetID="16" presetClass="entr" presetSubtype="21"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par>
                                <p:cTn id="17" presetID="16" presetClass="entr" presetSubtype="21"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barn(inVertical)">
                                      <p:cBhvr>
                                        <p:cTn id="19" dur="500"/>
                                        <p:tgtEl>
                                          <p:spTgt spid="42"/>
                                        </p:tgtEl>
                                      </p:cBhvr>
                                    </p:animEffect>
                                  </p:childTnLst>
                                </p:cTn>
                              </p:par>
                              <p:par>
                                <p:cTn id="20" presetID="16" presetClass="entr" presetSubtype="21"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barn(inVertical)">
                                      <p:cBhvr>
                                        <p:cTn id="22" dur="500"/>
                                        <p:tgtEl>
                                          <p:spTgt spid="44"/>
                                        </p:tgtEl>
                                      </p:cBhvr>
                                    </p:animEffect>
                                  </p:childTnLst>
                                </p:cTn>
                              </p:par>
                              <p:par>
                                <p:cTn id="23" presetID="16" presetClass="entr" presetSubtype="21"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barn(inVertical)">
                                      <p:cBhvr>
                                        <p:cTn id="25" dur="500"/>
                                        <p:tgtEl>
                                          <p:spTgt spid="46"/>
                                        </p:tgtEl>
                                      </p:cBhvr>
                                    </p:animEffect>
                                  </p:childTnLst>
                                </p:cTn>
                              </p:par>
                              <p:par>
                                <p:cTn id="26" presetID="16" presetClass="entr" presetSubtype="21"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barn(inVertical)">
                                      <p:cBhvr>
                                        <p:cTn id="28" dur="500"/>
                                        <p:tgtEl>
                                          <p:spTgt spid="47"/>
                                        </p:tgtEl>
                                      </p:cBhvr>
                                    </p:animEffect>
                                  </p:childTnLst>
                                </p:cTn>
                              </p:par>
                              <p:par>
                                <p:cTn id="29" presetID="16" presetClass="entr" presetSubtype="21"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par>
                                <p:cTn id="32" presetID="16" presetClass="entr" presetSubtype="21" fill="hold"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barn(inVertical)">
                                      <p:cBhvr>
                                        <p:cTn id="34" dur="500"/>
                                        <p:tgtEl>
                                          <p:spTgt spid="51"/>
                                        </p:tgtEl>
                                      </p:cBhvr>
                                    </p:animEffect>
                                  </p:childTnLst>
                                </p:cTn>
                              </p:par>
                              <p:par>
                                <p:cTn id="35" presetID="16" presetClass="entr" presetSubtype="21"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barn(inVertical)">
                                      <p:cBhvr>
                                        <p:cTn id="37" dur="500"/>
                                        <p:tgtEl>
                                          <p:spTgt spid="53"/>
                                        </p:tgtEl>
                                      </p:cBhvr>
                                    </p:animEffect>
                                  </p:childTnLst>
                                </p:cTn>
                              </p:par>
                              <p:par>
                                <p:cTn id="38" presetID="16" presetClass="entr" presetSubtype="21" fill="hold"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barn(inVertical)">
                                      <p:cBhvr>
                                        <p:cTn id="40" dur="500"/>
                                        <p:tgtEl>
                                          <p:spTgt spid="54"/>
                                        </p:tgtEl>
                                      </p:cBhvr>
                                    </p:animEffect>
                                  </p:childTnLst>
                                </p:cTn>
                              </p:par>
                              <p:par>
                                <p:cTn id="41" presetID="16" presetClass="entr" presetSubtype="21" fill="hold"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barn(inVertical)">
                                      <p:cBhvr>
                                        <p:cTn id="43" dur="500"/>
                                        <p:tgtEl>
                                          <p:spTgt spid="55"/>
                                        </p:tgtEl>
                                      </p:cBhvr>
                                    </p:animEffect>
                                  </p:childTnLst>
                                </p:cTn>
                              </p:par>
                              <p:par>
                                <p:cTn id="44" presetID="16" presetClass="entr" presetSubtype="21" fill="hold"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barn(inVertical)">
                                      <p:cBhvr>
                                        <p:cTn id="4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9212" y="1410831"/>
            <a:ext cx="7772400" cy="3785652"/>
          </a:xfrm>
          <a:prstGeom prst="rect">
            <a:avLst/>
          </a:prstGeom>
          <a:noFill/>
        </p:spPr>
        <p:txBody>
          <a:bodyPr wrap="square" rtlCol="0">
            <a:spAutoFit/>
          </a:bodyPr>
          <a:lstStyle/>
          <a:p>
            <a:r>
              <a:rPr lang="en-US" sz="4000" smtClean="0">
                <a:latin typeface="Arial" panose="020B0604020202020204" pitchFamily="34" charset="0"/>
                <a:cs typeface="Arial" panose="020B0604020202020204" pitchFamily="34" charset="0"/>
              </a:rPr>
              <a:t>Gà mẹ dẫn đàn con đi ăn. Chốc chốc, tìm thấy mồi, gà mẹ “tục… tục…” gọi con. Đàn gà con chạy lại, chen chúc nhau ăn rồi rúc vào bên mẹ. Gà mẹ ủ ấm cho các con. </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1558169"/>
      </p:ext>
    </p:extLst>
  </p:cSld>
  <p:clrMapOvr>
    <a:masterClrMapping/>
  </p:clrMapOvr>
  <p:transition>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60F1C1-3DAF-4E2D-99B7-10B4B3FD4050}"/>
              </a:ext>
            </a:extLst>
          </p:cNvPr>
          <p:cNvGrpSpPr/>
          <p:nvPr/>
        </p:nvGrpSpPr>
        <p:grpSpPr>
          <a:xfrm>
            <a:off x="1" y="857250"/>
            <a:ext cx="9143999" cy="5143500"/>
            <a:chOff x="0" y="0"/>
            <a:chExt cx="12191999" cy="6858000"/>
          </a:xfrm>
        </p:grpSpPr>
        <p:pic>
          <p:nvPicPr>
            <p:cNvPr id="1026" name="Picture 2" descr="Blank chalkboard and four happy kids Royalty Free Vector">
              <a:extLst>
                <a:ext uri="{FF2B5EF4-FFF2-40B4-BE49-F238E27FC236}">
                  <a16:creationId xmlns:a16="http://schemas.microsoft.com/office/drawing/2014/main" id="{A4D3076C-574D-4BAF-865D-3E0C4490BD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532"/>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90C3655-4CF0-42AB-B3A5-17B50669B1A2}"/>
                </a:ext>
              </a:extLst>
            </p:cNvPr>
            <p:cNvSpPr txBox="1"/>
            <p:nvPr/>
          </p:nvSpPr>
          <p:spPr>
            <a:xfrm flipH="1">
              <a:off x="3424808" y="2107096"/>
              <a:ext cx="6033988" cy="11387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950" b="1" i="0" u="none" strike="noStrike" kern="1200" cap="none" spc="0" normalizeH="0" baseline="0" noProof="0" err="1">
                  <a:ln>
                    <a:noFill/>
                  </a:ln>
                  <a:solidFill>
                    <a:prstClr val="white"/>
                  </a:solidFill>
                  <a:effectLst/>
                  <a:uLnTx/>
                  <a:uFillTx/>
                  <a:latin typeface="Arial-SGK-TV" pitchFamily="2" charset="0"/>
                  <a:ea typeface="+mn-ea"/>
                  <a:cs typeface="Arial-SGK-TV" pitchFamily="2" charset="0"/>
                </a:rPr>
                <a:t>Viết</a:t>
              </a:r>
              <a:r>
                <a:rPr kumimoji="0" lang="en-US" sz="4950" b="1" i="0" u="none" strike="noStrike" kern="1200" cap="none" spc="0" normalizeH="0" baseline="0" noProof="0">
                  <a:ln>
                    <a:noFill/>
                  </a:ln>
                  <a:solidFill>
                    <a:prstClr val="white"/>
                  </a:solidFill>
                  <a:effectLst/>
                  <a:uLnTx/>
                  <a:uFillTx/>
                  <a:latin typeface="Arial-SGK-TV" pitchFamily="2" charset="0"/>
                  <a:ea typeface="+mn-ea"/>
                  <a:cs typeface="Arial-SGK-TV" pitchFamily="2" charset="0"/>
                </a:rPr>
                <a:t> </a:t>
              </a:r>
              <a:r>
                <a:rPr kumimoji="0" lang="en-US" sz="4950" b="1" i="0" u="none" strike="noStrike" kern="1200" cap="none" spc="0" normalizeH="0" baseline="0" noProof="0" smtClean="0">
                  <a:ln>
                    <a:noFill/>
                  </a:ln>
                  <a:solidFill>
                    <a:prstClr val="white"/>
                  </a:solidFill>
                  <a:effectLst/>
                  <a:uLnTx/>
                  <a:uFillTx/>
                  <a:latin typeface="Arial-SGK-TV" pitchFamily="2" charset="0"/>
                  <a:ea typeface="+mn-ea"/>
                  <a:cs typeface="Arial-SGK-TV" pitchFamily="2" charset="0"/>
                </a:rPr>
                <a:t>vở</a:t>
              </a:r>
              <a:endParaRPr kumimoji="0" lang="en-US" sz="4950" b="1" i="0" u="none" strike="noStrike" kern="1200" cap="none" spc="0" normalizeH="0" baseline="0" noProof="0" dirty="0">
                <a:ln>
                  <a:noFill/>
                </a:ln>
                <a:solidFill>
                  <a:prstClr val="white"/>
                </a:solidFill>
                <a:effectLst/>
                <a:uLnTx/>
                <a:uFillTx/>
                <a:latin typeface="Arial-SGK-TV" pitchFamily="2" charset="0"/>
                <a:ea typeface="+mn-ea"/>
                <a:cs typeface="Arial-SGK-TV" pitchFamily="2" charset="0"/>
              </a:endParaRPr>
            </a:p>
          </p:txBody>
        </p:sp>
      </p:grpSp>
    </p:spTree>
    <p:extLst>
      <p:ext uri="{BB962C8B-B14F-4D97-AF65-F5344CB8AC3E}">
        <p14:creationId xmlns:p14="http://schemas.microsoft.com/office/powerpoint/2010/main" val="13602254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0150" t="21795" r="53880" b="19271"/>
          <a:stretch/>
        </p:blipFill>
        <p:spPr>
          <a:xfrm>
            <a:off x="1219200" y="709827"/>
            <a:ext cx="3200400" cy="2948087"/>
          </a:xfrm>
          <a:prstGeom prst="rect">
            <a:avLst/>
          </a:prstGeom>
        </p:spPr>
      </p:pic>
      <p:sp>
        <p:nvSpPr>
          <p:cNvPr id="6" name="Rectangle 5"/>
          <p:cNvSpPr/>
          <p:nvPr/>
        </p:nvSpPr>
        <p:spPr>
          <a:xfrm>
            <a:off x="1676400" y="76200"/>
            <a:ext cx="6298519" cy="630942"/>
          </a:xfrm>
          <a:prstGeom prst="rect">
            <a:avLst/>
          </a:prstGeom>
        </p:spPr>
        <p:txBody>
          <a:bodyPr wrap="none">
            <a:spAutoFit/>
          </a:bodyPr>
          <a:lstStyle/>
          <a:p>
            <a:r>
              <a:rPr lang="en-US" sz="3500" b="1" smtClean="0">
                <a:solidFill>
                  <a:schemeClr val="accent2">
                    <a:lumMod val="75000"/>
                  </a:schemeClr>
                </a:solidFill>
                <a:latin typeface="Arial" panose="020B0604020202020204" pitchFamily="34" charset="0"/>
                <a:cs typeface="Arial" panose="020B0604020202020204" pitchFamily="34" charset="0"/>
              </a:rPr>
              <a:t>Bài học đầu tiên của thỏ con</a:t>
            </a:r>
            <a:endParaRPr lang="en-US" sz="3500" b="1" dirty="0" smtClean="0">
              <a:solidFill>
                <a:schemeClr val="accent2">
                  <a:lumMod val="75000"/>
                </a:schemeClr>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8465" t="21795" r="15565" b="19271"/>
          <a:stretch/>
        </p:blipFill>
        <p:spPr>
          <a:xfrm>
            <a:off x="4958556" y="709828"/>
            <a:ext cx="3194843" cy="2948088"/>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8806" t="21528" r="53732" b="19272"/>
          <a:stretch/>
        </p:blipFill>
        <p:spPr>
          <a:xfrm>
            <a:off x="1066800" y="3814549"/>
            <a:ext cx="3425588" cy="3043451"/>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7313" t="20400" r="15225" b="20400"/>
          <a:stretch/>
        </p:blipFill>
        <p:spPr>
          <a:xfrm>
            <a:off x="4833323" y="3814549"/>
            <a:ext cx="3425588" cy="3043451"/>
          </a:xfrm>
          <a:prstGeom prst="rect">
            <a:avLst/>
          </a:prstGeom>
        </p:spPr>
      </p:pic>
    </p:spTree>
    <p:extLst>
      <p:ext uri="{BB962C8B-B14F-4D97-AF65-F5344CB8AC3E}">
        <p14:creationId xmlns:p14="http://schemas.microsoft.com/office/powerpoint/2010/main" val="82390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0150" t="21795" r="53880" b="19271"/>
          <a:stretch/>
        </p:blipFill>
        <p:spPr>
          <a:xfrm>
            <a:off x="990600" y="709827"/>
            <a:ext cx="7543800" cy="4928973"/>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9565" t="80730" r="54465" b="7764"/>
          <a:stretch/>
        </p:blipFill>
        <p:spPr>
          <a:xfrm>
            <a:off x="1981200" y="5638800"/>
            <a:ext cx="5715000" cy="1019503"/>
          </a:xfrm>
          <a:prstGeom prst="rect">
            <a:avLst/>
          </a:prstGeom>
        </p:spPr>
      </p:pic>
    </p:spTree>
    <p:extLst>
      <p:ext uri="{BB962C8B-B14F-4D97-AF65-F5344CB8AC3E}">
        <p14:creationId xmlns:p14="http://schemas.microsoft.com/office/powerpoint/2010/main" val="185225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6987" t="80723" r="17043" b="7611"/>
          <a:stretch/>
        </p:blipFill>
        <p:spPr>
          <a:xfrm>
            <a:off x="1447800" y="5715000"/>
            <a:ext cx="6781800" cy="914400"/>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8465" t="21795" r="15565" b="19271"/>
          <a:stretch/>
        </p:blipFill>
        <p:spPr>
          <a:xfrm>
            <a:off x="1143000" y="914400"/>
            <a:ext cx="6891860" cy="4724400"/>
          </a:xfrm>
          <a:prstGeom prst="rect">
            <a:avLst/>
          </a:prstGeom>
        </p:spPr>
      </p:pic>
    </p:spTree>
    <p:extLst>
      <p:ext uri="{BB962C8B-B14F-4D97-AF65-F5344CB8AC3E}">
        <p14:creationId xmlns:p14="http://schemas.microsoft.com/office/powerpoint/2010/main" val="185225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TotalTime>
  <Words>118</Words>
  <Application>Microsoft Office PowerPoint</Application>
  <PresentationFormat>On-screen Show (4:3)</PresentationFormat>
  <Paragraphs>40</Paragraphs>
  <Slides>12</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.VnAvant</vt:lpstr>
      <vt:lpstr>Arial</vt:lpstr>
      <vt:lpstr>Arial-SGK-TV</vt:lpstr>
      <vt:lpstr>Calibri</vt:lpstr>
      <vt:lpstr>Calibri Light</vt:lpstr>
      <vt:lpstr>Times New Roman</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rg-adguard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58</cp:revision>
  <dcterms:created xsi:type="dcterms:W3CDTF">2020-08-23T18:12:36Z</dcterms:created>
  <dcterms:modified xsi:type="dcterms:W3CDTF">2022-11-06T11:04:36Z</dcterms:modified>
</cp:coreProperties>
</file>