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323" r:id="rId2"/>
    <p:sldId id="318" r:id="rId3"/>
    <p:sldId id="305" r:id="rId4"/>
    <p:sldId id="319" r:id="rId5"/>
    <p:sldId id="320" r:id="rId6"/>
    <p:sldId id="324" r:id="rId7"/>
    <p:sldId id="309" r:id="rId8"/>
    <p:sldId id="322" r:id="rId9"/>
    <p:sldId id="32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KHỞI ĐỘNG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am-Ngon-Tay-Ngoan-Cao-Le-Ha-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¤n tËp vµ kÓ chuyÖn</a:t>
            </a:r>
            <a:endParaRPr lang="en-US" sz="4800" b="1" dirty="0">
              <a:solidFill>
                <a:srgbClr val="0000FF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>
                <a:latin typeface=".VnTime" pitchFamily="34" charset="0"/>
                <a:cs typeface="Times New Roman" pitchFamily="18" charset="0"/>
              </a:rPr>
              <a:t> 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0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367" y="1859339"/>
            <a:ext cx="84946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cửi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đẽo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9698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39996" r="1844" b="18166"/>
          <a:stretch/>
        </p:blipFill>
        <p:spPr>
          <a:xfrm>
            <a:off x="0" y="1413024"/>
            <a:ext cx="9144000" cy="544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2514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	</a:t>
            </a:r>
            <a:r>
              <a:rPr lang="en-US" sz="4000" dirty="0" err="1"/>
              <a:t>Nghỉ</a:t>
            </a:r>
            <a:r>
              <a:rPr lang="en-US" sz="4000" dirty="0"/>
              <a:t> </a:t>
            </a:r>
            <a:r>
              <a:rPr lang="en-US" sz="4000" dirty="0" err="1"/>
              <a:t>hè</a:t>
            </a:r>
            <a:r>
              <a:rPr lang="en-US" sz="4000" dirty="0"/>
              <a:t>,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Hà</a:t>
            </a:r>
            <a:r>
              <a:rPr lang="en-US" sz="4000" dirty="0"/>
              <a:t> </a:t>
            </a:r>
            <a:r>
              <a:rPr lang="en-US" sz="4000" dirty="0" err="1"/>
              <a:t>đi</a:t>
            </a:r>
            <a:r>
              <a:rPr lang="en-US" sz="4000" dirty="0"/>
              <a:t> Tam </a:t>
            </a:r>
            <a:r>
              <a:rPr lang="en-US" sz="4000" dirty="0" err="1"/>
              <a:t>Đảo</a:t>
            </a:r>
            <a:r>
              <a:rPr lang="en-US" sz="4000" dirty="0"/>
              <a:t>.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tán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, </a:t>
            </a:r>
            <a:r>
              <a:rPr lang="en-US" sz="4000" dirty="0" err="1"/>
              <a:t>ngọn</a:t>
            </a:r>
            <a:r>
              <a:rPr lang="en-US" sz="4000" dirty="0"/>
              <a:t> </a:t>
            </a:r>
            <a:r>
              <a:rPr lang="en-US" sz="4000" dirty="0" err="1"/>
              <a:t>cỏ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 </a:t>
            </a:r>
            <a:r>
              <a:rPr lang="en-US" sz="4000" dirty="0" err="1"/>
              <a:t>thiu</a:t>
            </a:r>
            <a:r>
              <a:rPr lang="en-US" sz="4000" dirty="0"/>
              <a:t> </a:t>
            </a:r>
            <a:r>
              <a:rPr lang="en-US" sz="4000" dirty="0" err="1"/>
              <a:t>thiu</a:t>
            </a:r>
            <a:r>
              <a:rPr lang="en-US" sz="4000" dirty="0"/>
              <a:t>, </a:t>
            </a:r>
            <a:r>
              <a:rPr lang="en-US" sz="4000" dirty="0" err="1"/>
              <a:t>Hà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dậy</a:t>
            </a:r>
            <a:r>
              <a:rPr lang="en-US" sz="4000" dirty="0"/>
              <a:t> </a:t>
            </a:r>
            <a:r>
              <a:rPr lang="en-US" sz="4000" dirty="0" err="1"/>
              <a:t>ngắm</a:t>
            </a:r>
            <a:r>
              <a:rPr lang="en-US" sz="4000" dirty="0"/>
              <a:t> </a:t>
            </a:r>
            <a:r>
              <a:rPr lang="en-US" sz="4000" dirty="0" err="1"/>
              <a:t>mây</a:t>
            </a:r>
            <a:r>
              <a:rPr lang="en-US" sz="4000" dirty="0"/>
              <a:t> </a:t>
            </a:r>
            <a:r>
              <a:rPr lang="en-US" sz="4000" dirty="0" err="1"/>
              <a:t>mù</a:t>
            </a:r>
            <a:r>
              <a:rPr lang="en-US" sz="4000" dirty="0"/>
              <a:t>.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trưa</a:t>
            </a:r>
            <a:r>
              <a:rPr lang="en-US" sz="4000" dirty="0"/>
              <a:t>, </a:t>
            </a:r>
            <a:r>
              <a:rPr lang="en-US" sz="4000" dirty="0" err="1"/>
              <a:t>trời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thu</a:t>
            </a:r>
            <a:r>
              <a:rPr lang="en-US" sz="4000" dirty="0"/>
              <a:t>. </a:t>
            </a:r>
            <a:r>
              <a:rPr lang="en-US" sz="4000" dirty="0" err="1"/>
              <a:t>Mùa</a:t>
            </a:r>
            <a:r>
              <a:rPr lang="en-US" sz="4000" dirty="0"/>
              <a:t> </a:t>
            </a:r>
            <a:r>
              <a:rPr lang="en-US" sz="4000" dirty="0" err="1"/>
              <a:t>hè</a:t>
            </a:r>
            <a:r>
              <a:rPr lang="en-US" sz="4000" dirty="0"/>
              <a:t> ở Tam </a:t>
            </a:r>
            <a:r>
              <a:rPr lang="en-US" sz="4000" dirty="0" err="1"/>
              <a:t>Đảo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dễ</a:t>
            </a:r>
            <a:r>
              <a:rPr lang="en-US" sz="4000" dirty="0"/>
              <a:t> </a:t>
            </a:r>
            <a:r>
              <a:rPr lang="en-US" sz="4000" dirty="0" err="1"/>
              <a:t>chịu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74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9357" r="32237" b="85087"/>
          <a:stretch/>
        </p:blipFill>
        <p:spPr>
          <a:xfrm>
            <a:off x="260260" y="2118519"/>
            <a:ext cx="8623479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6482" r="78805" b="87730"/>
          <a:stretch/>
        </p:blipFill>
        <p:spPr>
          <a:xfrm>
            <a:off x="260260" y="861219"/>
            <a:ext cx="251459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¤n tËp vµ kÓ chuyÖn</a:t>
            </a:r>
            <a:endParaRPr lang="en-US" sz="4800" b="1" dirty="0">
              <a:solidFill>
                <a:srgbClr val="0000FF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>
                <a:latin typeface=".VnTime" pitchFamily="34" charset="0"/>
                <a:cs typeface="Times New Roman" pitchFamily="18" charset="0"/>
              </a:rPr>
              <a:t> 2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7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17759" r="-2003" b="5133"/>
          <a:stretch/>
        </p:blipFill>
        <p:spPr>
          <a:xfrm>
            <a:off x="721442" y="0"/>
            <a:ext cx="7701116" cy="69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75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103</Words>
  <Application>Microsoft Office PowerPoint</Application>
  <PresentationFormat>On-screen Show (4:3)</PresentationFormat>
  <Paragraphs>12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.VnTime</vt:lpstr>
      <vt:lpstr>Arial</vt:lpstr>
      <vt:lpstr>Calibri</vt:lpstr>
      <vt:lpstr>Times New Roman</vt:lpstr>
      <vt:lpstr>Office Theme</vt:lpstr>
      <vt:lpstr>KHỞI ĐỘNG</vt:lpstr>
      <vt:lpstr>TIẾNG VIỆT</vt:lpstr>
      <vt:lpstr>PowerPoint Presentation</vt:lpstr>
      <vt:lpstr>PowerPoint Presentation</vt:lpstr>
      <vt:lpstr>PowerPoint Presentation</vt:lpstr>
      <vt:lpstr>THƯ GIÃN</vt:lpstr>
      <vt:lpstr>PowerPoint Presentation</vt:lpstr>
      <vt:lpstr>TIẾNG VIỆT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Quynh Nguyen Thi Nhu</cp:lastModifiedBy>
  <cp:revision>43</cp:revision>
  <dcterms:created xsi:type="dcterms:W3CDTF">2020-08-12T07:49:48Z</dcterms:created>
  <dcterms:modified xsi:type="dcterms:W3CDTF">2022-11-04T02:01:59Z</dcterms:modified>
</cp:coreProperties>
</file>