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10" r:id="rId2"/>
    <p:sldId id="288" r:id="rId3"/>
    <p:sldId id="259" r:id="rId4"/>
    <p:sldId id="260" r:id="rId5"/>
    <p:sldId id="263" r:id="rId6"/>
    <p:sldId id="264" r:id="rId7"/>
    <p:sldId id="265" r:id="rId8"/>
    <p:sldId id="277" r:id="rId9"/>
    <p:sldId id="282" r:id="rId10"/>
    <p:sldId id="301" r:id="rId11"/>
    <p:sldId id="271" r:id="rId12"/>
    <p:sldId id="272" r:id="rId13"/>
    <p:sldId id="273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71BF45"/>
    <a:srgbClr val="000066"/>
    <a:srgbClr val="CC0099"/>
    <a:srgbClr val="FF0066"/>
    <a:srgbClr val="678CCF"/>
    <a:srgbClr val="FFCCFF"/>
    <a:srgbClr val="660033"/>
    <a:srgbClr val="FFD9FF"/>
    <a:srgbClr val="FDB7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3" autoAdjust="0"/>
    <p:restoredTop sz="94660"/>
  </p:normalViewPr>
  <p:slideViewPr>
    <p:cSldViewPr snapToGrid="0">
      <p:cViewPr varScale="1">
        <p:scale>
          <a:sx n="83" d="100"/>
          <a:sy n="83" d="100"/>
        </p:scale>
        <p:origin x="11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B15A5E2-5745-4B02-9A2B-B6CDAA8C70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2CCE93-E2D2-4909-89F9-9A48046AFC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7703A-B596-4DE2-9D42-3A4AD224CB35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FBCFC0-1AEC-4AF8-ADE1-FB1C565330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2244B-7344-484A-8053-E9D1DBA61D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6E4FB-A8FA-499A-A5B0-88BDD922D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1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D29A7-1258-466A-B81C-A472DBBF704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0A103-9D70-4B0A-B84F-688BDE44F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62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142E80D-8906-4DCF-8A54-9535E8E44A9B}" type="slidenum">
              <a:rPr lang="zh-CN" altLang="en-US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0397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0A103-9D70-4B0A-B84F-688BDE44F20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42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50541-3858-49EF-8EA2-605EC4E92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F47951-BDCC-41E2-89A7-FE960A2DF5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F96C2-EFEE-4CAC-AF07-E24ADDC8A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6CD6C-1E2B-42B0-B1AF-02B56569AC7F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C37D0-E69D-40C0-B385-A9772D00E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7729-EB18-4F03-825A-10234AD7A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1428-A120-4049-A929-CCB4768D4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77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B3EDC-C818-434B-80B4-BF407CBE7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BDEADA-1C77-4327-9DE4-604EC12483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007A6-30E5-49D9-A60A-47C02F38F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6CD6C-1E2B-42B0-B1AF-02B56569AC7F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1CC0E-28C7-41DD-8E56-255EE97D2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5E3FA-B20D-44B1-88E3-3533EFE96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1428-A120-4049-A929-CCB4768D4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1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48D257-2593-4FCA-8B71-2DD73155A7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AFBD07-8C70-4FBD-9762-38560BA8DC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0C053-3C49-452A-A0E9-3BF5BFB20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6CD6C-1E2B-42B0-B1AF-02B56569AC7F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6AD89-0333-4828-AC05-02E9BA9B1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76736-7C2F-4EDC-A47E-0C7FE0A2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1428-A120-4049-A929-CCB4768D4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34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834879"/>
      </p:ext>
    </p:extLst>
  </p:cSld>
  <p:clrMapOvr>
    <a:masterClrMapping/>
  </p:clrMapOvr>
  <p:transition spd="slow" advClick="0" advTm="4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79DC5-F9A9-4345-AC4C-5C37C2809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6A807-DEAB-4142-9E95-AD4214C87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EA91C-0F95-497C-BAD8-7FF0E0AD6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6CD6C-1E2B-42B0-B1AF-02B56569AC7F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8A51C-166C-494F-A53B-7ACBBEBC6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0D33F-8887-4143-9115-0289D9AC1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1428-A120-4049-A929-CCB4768D4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813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C1886-1A41-41C3-BE48-873193A9E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4C8C86-E805-4AC9-A57D-5D77A4FD3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4BA750-8770-4007-B45C-1CE30E4A0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6CD6C-1E2B-42B0-B1AF-02B56569AC7F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405D0-9D8A-4820-9F37-15F2464EA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53721-5294-4F81-8F00-568612E34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1428-A120-4049-A929-CCB4768D4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74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F18E1-AA0F-40B7-A194-590D51761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32F1A-16FA-4CCF-8CAD-A12BC3DE9E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900B38-30E6-4FA5-B352-5E598B5482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26F36A-9A5C-4232-8A66-A9E1DB2CD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6CD6C-1E2B-42B0-B1AF-02B56569AC7F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AC65AE-A29A-40D5-93D6-2F875651B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178685-22CA-4F74-A959-11E8FA839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1428-A120-4049-A929-CCB4768D4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11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B256D-7198-4BA0-8758-1434FBD59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C9CE4-6A4F-4141-A5DC-1DC1EA9F3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528E26-F909-42EB-B798-FFE1DA8030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B45C74-831E-4985-B687-4B56F10D30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2D98AB-42C2-4C09-8D4B-18C933B8C1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5CBC15-5972-49DF-BF45-A851E502A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6CD6C-1E2B-42B0-B1AF-02B56569AC7F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EE6043-15A7-48E1-8BD5-43D1FD7C9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7D410D-5634-4CC6-9A29-D7EAA7244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1428-A120-4049-A929-CCB4768D4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80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C2870-8848-4066-A5B8-9E9FFFC84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07C681-B0A1-4765-9CD8-42855E276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6CD6C-1E2B-42B0-B1AF-02B56569AC7F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7C95DF-4169-4868-9284-9CDCA1BB5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8261DC-6D12-47D1-B7C0-2EB2663AF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1428-A120-4049-A929-CCB4768D4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72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87F5B1-9258-4534-ABC2-4F6887E60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6CD6C-1E2B-42B0-B1AF-02B56569AC7F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9CE9B8-75B0-4863-8680-36C36EF39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424003-BEC2-46E7-A21F-C2F6BBC98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1428-A120-4049-A929-CCB4768D4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53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44718-1019-4023-8EC7-04C260DBF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41454-5454-428A-A0E3-686BCAC34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D0D322-2CD3-4953-A3CE-00EB96368B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C9526A-745D-4397-8DA3-E9BC02AD6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6CD6C-1E2B-42B0-B1AF-02B56569AC7F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1EE2A-D790-4884-87C7-B63850ABE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9097B7-34A5-4C03-A9DC-CC056C67D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1428-A120-4049-A929-CCB4768D4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6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FC44D-970B-407E-8FE0-E92F82F15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0FFDEF-086D-49FB-A568-2BFDFF841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A2D2E8-C9B6-4E05-AA3A-CCC6C93051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0FC4D4-3655-4722-860A-CCBEAC404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6CD6C-1E2B-42B0-B1AF-02B56569AC7F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68B1E9-22DD-4B5D-B7DA-3696538D2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049F06-E1AB-4CC4-B20A-FCAE20144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1428-A120-4049-A929-CCB4768D4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64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E9F75E-C1EB-4198-AFFE-3C2F5629B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96302F-D6DF-40FB-AE26-30CC8BB4C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6F525C-4557-4EC3-BF24-5263B6BBF9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6CD6C-1E2B-42B0-B1AF-02B56569AC7F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AC564-C818-4B64-8A93-80BD05B8A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1D2B-21C6-4706-8A9E-09288F65C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E1428-A120-4049-A929-CCB4768D4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4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7" Type="http://schemas.openxmlformats.org/officeDocument/2006/relationships/image" Target="../media/image26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4393;p33"/>
          <p:cNvGrpSpPr/>
          <p:nvPr/>
        </p:nvGrpSpPr>
        <p:grpSpPr>
          <a:xfrm rot="20203689">
            <a:off x="7850455" y="3908330"/>
            <a:ext cx="932934" cy="1701092"/>
            <a:chOff x="7361124" y="3323800"/>
            <a:chExt cx="932934" cy="1644077"/>
          </a:xfrm>
        </p:grpSpPr>
        <p:sp>
          <p:nvSpPr>
            <p:cNvPr id="24" name="Google Shape;4394;p33"/>
            <p:cNvSpPr/>
            <p:nvPr/>
          </p:nvSpPr>
          <p:spPr>
            <a:xfrm>
              <a:off x="7507061" y="4467103"/>
              <a:ext cx="781494" cy="491850"/>
            </a:xfrm>
            <a:custGeom>
              <a:avLst/>
              <a:gdLst/>
              <a:ahLst/>
              <a:cxnLst/>
              <a:rect l="l" t="t" r="r" b="b"/>
              <a:pathLst>
                <a:path w="29253" h="18411" extrusionOk="0">
                  <a:moveTo>
                    <a:pt x="26615" y="1"/>
                  </a:moveTo>
                  <a:cubicBezTo>
                    <a:pt x="26615" y="1"/>
                    <a:pt x="24400" y="694"/>
                    <a:pt x="21190" y="1631"/>
                  </a:cubicBezTo>
                  <a:cubicBezTo>
                    <a:pt x="14867" y="3461"/>
                    <a:pt x="4699" y="6279"/>
                    <a:pt x="0" y="6722"/>
                  </a:cubicBezTo>
                  <a:cubicBezTo>
                    <a:pt x="0" y="6722"/>
                    <a:pt x="58" y="7376"/>
                    <a:pt x="199" y="8352"/>
                  </a:cubicBezTo>
                  <a:cubicBezTo>
                    <a:pt x="527" y="10592"/>
                    <a:pt x="1303" y="14649"/>
                    <a:pt x="2966" y="17256"/>
                  </a:cubicBezTo>
                  <a:cubicBezTo>
                    <a:pt x="3489" y="18076"/>
                    <a:pt x="4855" y="18411"/>
                    <a:pt x="6693" y="18411"/>
                  </a:cubicBezTo>
                  <a:cubicBezTo>
                    <a:pt x="9889" y="18411"/>
                    <a:pt x="14513" y="17397"/>
                    <a:pt x="18610" y="16158"/>
                  </a:cubicBezTo>
                  <a:cubicBezTo>
                    <a:pt x="22872" y="14874"/>
                    <a:pt x="26570" y="13346"/>
                    <a:pt x="27507" y="12473"/>
                  </a:cubicBezTo>
                  <a:cubicBezTo>
                    <a:pt x="29253" y="10830"/>
                    <a:pt x="27892" y="4700"/>
                    <a:pt x="27096" y="1682"/>
                  </a:cubicBezTo>
                  <a:cubicBezTo>
                    <a:pt x="26820" y="649"/>
                    <a:pt x="26615" y="1"/>
                    <a:pt x="26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4395;p33"/>
            <p:cNvSpPr/>
            <p:nvPr/>
          </p:nvSpPr>
          <p:spPr>
            <a:xfrm>
              <a:off x="7498139" y="4458341"/>
              <a:ext cx="795920" cy="509535"/>
            </a:xfrm>
            <a:custGeom>
              <a:avLst/>
              <a:gdLst/>
              <a:ahLst/>
              <a:cxnLst/>
              <a:rect l="l" t="t" r="r" b="b"/>
              <a:pathLst>
                <a:path w="29793" h="19073" extrusionOk="0">
                  <a:moveTo>
                    <a:pt x="26730" y="739"/>
                  </a:moveTo>
                  <a:cubicBezTo>
                    <a:pt x="26814" y="1022"/>
                    <a:pt x="26949" y="1497"/>
                    <a:pt x="27109" y="2094"/>
                  </a:cubicBezTo>
                  <a:cubicBezTo>
                    <a:pt x="28579" y="7666"/>
                    <a:pt x="28759" y="11485"/>
                    <a:pt x="27616" y="12564"/>
                  </a:cubicBezTo>
                  <a:cubicBezTo>
                    <a:pt x="26730" y="13392"/>
                    <a:pt x="23039" y="14913"/>
                    <a:pt x="18847" y="16171"/>
                  </a:cubicBezTo>
                  <a:cubicBezTo>
                    <a:pt x="14562" y="17473"/>
                    <a:pt x="10025" y="18419"/>
                    <a:pt x="6982" y="18419"/>
                  </a:cubicBezTo>
                  <a:cubicBezTo>
                    <a:pt x="5267" y="18419"/>
                    <a:pt x="4027" y="18118"/>
                    <a:pt x="3576" y="17410"/>
                  </a:cubicBezTo>
                  <a:cubicBezTo>
                    <a:pt x="1946" y="14849"/>
                    <a:pt x="1175" y="10811"/>
                    <a:pt x="854" y="8635"/>
                  </a:cubicBezTo>
                  <a:cubicBezTo>
                    <a:pt x="771" y="8077"/>
                    <a:pt x="720" y="7621"/>
                    <a:pt x="694" y="7345"/>
                  </a:cubicBezTo>
                  <a:cubicBezTo>
                    <a:pt x="5296" y="6831"/>
                    <a:pt x="14566" y="4315"/>
                    <a:pt x="21608" y="2274"/>
                  </a:cubicBezTo>
                  <a:cubicBezTo>
                    <a:pt x="24098" y="1548"/>
                    <a:pt x="26005" y="964"/>
                    <a:pt x="26730" y="739"/>
                  </a:cubicBezTo>
                  <a:close/>
                  <a:moveTo>
                    <a:pt x="26945" y="0"/>
                  </a:moveTo>
                  <a:cubicBezTo>
                    <a:pt x="26914" y="0"/>
                    <a:pt x="26883" y="5"/>
                    <a:pt x="26852" y="14"/>
                  </a:cubicBezTo>
                  <a:cubicBezTo>
                    <a:pt x="26827" y="27"/>
                    <a:pt x="24599" y="727"/>
                    <a:pt x="21434" y="1645"/>
                  </a:cubicBezTo>
                  <a:cubicBezTo>
                    <a:pt x="14238" y="3731"/>
                    <a:pt x="4744" y="6305"/>
                    <a:pt x="309" y="6722"/>
                  </a:cubicBezTo>
                  <a:cubicBezTo>
                    <a:pt x="129" y="6741"/>
                    <a:pt x="1" y="6896"/>
                    <a:pt x="13" y="7075"/>
                  </a:cubicBezTo>
                  <a:cubicBezTo>
                    <a:pt x="13" y="7101"/>
                    <a:pt x="65" y="7749"/>
                    <a:pt x="212" y="8725"/>
                  </a:cubicBezTo>
                  <a:cubicBezTo>
                    <a:pt x="533" y="10959"/>
                    <a:pt x="1329" y="15099"/>
                    <a:pt x="3030" y="17757"/>
                  </a:cubicBezTo>
                  <a:cubicBezTo>
                    <a:pt x="3640" y="18720"/>
                    <a:pt x="5162" y="19073"/>
                    <a:pt x="7055" y="19073"/>
                  </a:cubicBezTo>
                  <a:cubicBezTo>
                    <a:pt x="11087" y="19073"/>
                    <a:pt x="16813" y="17468"/>
                    <a:pt x="19046" y="16800"/>
                  </a:cubicBezTo>
                  <a:cubicBezTo>
                    <a:pt x="23392" y="15491"/>
                    <a:pt x="27103" y="13944"/>
                    <a:pt x="28066" y="13039"/>
                  </a:cubicBezTo>
                  <a:cubicBezTo>
                    <a:pt x="29792" y="11415"/>
                    <a:pt x="28842" y="6100"/>
                    <a:pt x="27745" y="1927"/>
                  </a:cubicBezTo>
                  <a:cubicBezTo>
                    <a:pt x="27475" y="900"/>
                    <a:pt x="27270" y="258"/>
                    <a:pt x="27257" y="226"/>
                  </a:cubicBezTo>
                  <a:cubicBezTo>
                    <a:pt x="27215" y="90"/>
                    <a:pt x="27083" y="0"/>
                    <a:pt x="26945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4396;p33"/>
            <p:cNvSpPr/>
            <p:nvPr/>
          </p:nvSpPr>
          <p:spPr>
            <a:xfrm>
              <a:off x="7372264" y="3332749"/>
              <a:ext cx="869653" cy="1358912"/>
            </a:xfrm>
            <a:custGeom>
              <a:avLst/>
              <a:gdLst/>
              <a:ahLst/>
              <a:cxnLst/>
              <a:rect l="l" t="t" r="r" b="b"/>
              <a:pathLst>
                <a:path w="32553" h="50867" extrusionOk="0">
                  <a:moveTo>
                    <a:pt x="9655" y="0"/>
                  </a:moveTo>
                  <a:cubicBezTo>
                    <a:pt x="9655" y="0"/>
                    <a:pt x="9187" y="39"/>
                    <a:pt x="8635" y="109"/>
                  </a:cubicBezTo>
                  <a:cubicBezTo>
                    <a:pt x="7890" y="206"/>
                    <a:pt x="6991" y="360"/>
                    <a:pt x="6991" y="552"/>
                  </a:cubicBezTo>
                  <a:lnTo>
                    <a:pt x="5688" y="5392"/>
                  </a:lnTo>
                  <a:lnTo>
                    <a:pt x="5553" y="5887"/>
                  </a:lnTo>
                  <a:cubicBezTo>
                    <a:pt x="3243" y="11388"/>
                    <a:pt x="1387" y="17076"/>
                    <a:pt x="1" y="22879"/>
                  </a:cubicBezTo>
                  <a:lnTo>
                    <a:pt x="2934" y="40409"/>
                  </a:lnTo>
                  <a:lnTo>
                    <a:pt x="4674" y="50866"/>
                  </a:lnTo>
                  <a:lnTo>
                    <a:pt x="5233" y="50809"/>
                  </a:lnTo>
                  <a:cubicBezTo>
                    <a:pt x="13744" y="49859"/>
                    <a:pt x="21589" y="47702"/>
                    <a:pt x="26666" y="46071"/>
                  </a:cubicBezTo>
                  <a:cubicBezTo>
                    <a:pt x="29388" y="45192"/>
                    <a:pt x="31320" y="44473"/>
                    <a:pt x="32129" y="44145"/>
                  </a:cubicBezTo>
                  <a:lnTo>
                    <a:pt x="32553" y="43979"/>
                  </a:lnTo>
                  <a:lnTo>
                    <a:pt x="29221" y="34074"/>
                  </a:lnTo>
                  <a:lnTo>
                    <a:pt x="23540" y="17101"/>
                  </a:lnTo>
                  <a:cubicBezTo>
                    <a:pt x="21383" y="13327"/>
                    <a:pt x="13308" y="4776"/>
                    <a:pt x="13308" y="4776"/>
                  </a:cubicBezTo>
                  <a:lnTo>
                    <a:pt x="12878" y="4218"/>
                  </a:lnTo>
                  <a:lnTo>
                    <a:pt x="96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4397;p33"/>
            <p:cNvSpPr/>
            <p:nvPr/>
          </p:nvSpPr>
          <p:spPr>
            <a:xfrm>
              <a:off x="7363368" y="3323800"/>
              <a:ext cx="888167" cy="1376437"/>
            </a:xfrm>
            <a:custGeom>
              <a:avLst/>
              <a:gdLst/>
              <a:ahLst/>
              <a:cxnLst/>
              <a:rect l="l" t="t" r="r" b="b"/>
              <a:pathLst>
                <a:path w="33246" h="51523" extrusionOk="0">
                  <a:moveTo>
                    <a:pt x="9834" y="669"/>
                  </a:moveTo>
                  <a:lnTo>
                    <a:pt x="13378" y="5304"/>
                  </a:lnTo>
                  <a:cubicBezTo>
                    <a:pt x="13391" y="5310"/>
                    <a:pt x="13397" y="5323"/>
                    <a:pt x="13403" y="5329"/>
                  </a:cubicBezTo>
                  <a:cubicBezTo>
                    <a:pt x="13480" y="5413"/>
                    <a:pt x="21434" y="13848"/>
                    <a:pt x="23572" y="17565"/>
                  </a:cubicBezTo>
                  <a:lnTo>
                    <a:pt x="29240" y="34505"/>
                  </a:lnTo>
                  <a:lnTo>
                    <a:pt x="32469" y="44127"/>
                  </a:lnTo>
                  <a:lnTo>
                    <a:pt x="32334" y="44179"/>
                  </a:lnTo>
                  <a:cubicBezTo>
                    <a:pt x="31403" y="44558"/>
                    <a:pt x="29419" y="45283"/>
                    <a:pt x="26897" y="46092"/>
                  </a:cubicBezTo>
                  <a:cubicBezTo>
                    <a:pt x="21793" y="47729"/>
                    <a:pt x="13955" y="49879"/>
                    <a:pt x="5527" y="50810"/>
                  </a:cubicBezTo>
                  <a:lnTo>
                    <a:pt x="5270" y="50842"/>
                  </a:lnTo>
                  <a:lnTo>
                    <a:pt x="3588" y="40687"/>
                  </a:lnTo>
                  <a:lnTo>
                    <a:pt x="661" y="23220"/>
                  </a:lnTo>
                  <a:cubicBezTo>
                    <a:pt x="2048" y="17455"/>
                    <a:pt x="3890" y="11813"/>
                    <a:pt x="6182" y="6344"/>
                  </a:cubicBezTo>
                  <a:cubicBezTo>
                    <a:pt x="6188" y="6331"/>
                    <a:pt x="6195" y="6318"/>
                    <a:pt x="6195" y="6305"/>
                  </a:cubicBezTo>
                  <a:lnTo>
                    <a:pt x="7613" y="1041"/>
                  </a:lnTo>
                  <a:cubicBezTo>
                    <a:pt x="7722" y="990"/>
                    <a:pt x="8063" y="881"/>
                    <a:pt x="9006" y="765"/>
                  </a:cubicBezTo>
                  <a:cubicBezTo>
                    <a:pt x="9340" y="720"/>
                    <a:pt x="9648" y="688"/>
                    <a:pt x="9834" y="669"/>
                  </a:cubicBezTo>
                  <a:close/>
                  <a:moveTo>
                    <a:pt x="9978" y="1"/>
                  </a:moveTo>
                  <a:cubicBezTo>
                    <a:pt x="9971" y="1"/>
                    <a:pt x="9964" y="1"/>
                    <a:pt x="9956" y="1"/>
                  </a:cubicBezTo>
                  <a:cubicBezTo>
                    <a:pt x="9937" y="8"/>
                    <a:pt x="9475" y="46"/>
                    <a:pt x="8929" y="117"/>
                  </a:cubicBezTo>
                  <a:cubicBezTo>
                    <a:pt x="7369" y="316"/>
                    <a:pt x="7029" y="509"/>
                    <a:pt x="7003" y="830"/>
                  </a:cubicBezTo>
                  <a:lnTo>
                    <a:pt x="5578" y="6113"/>
                  </a:lnTo>
                  <a:cubicBezTo>
                    <a:pt x="3267" y="11627"/>
                    <a:pt x="1406" y="17321"/>
                    <a:pt x="13" y="23130"/>
                  </a:cubicBezTo>
                  <a:cubicBezTo>
                    <a:pt x="6" y="23175"/>
                    <a:pt x="0" y="23220"/>
                    <a:pt x="13" y="23265"/>
                  </a:cubicBezTo>
                  <a:lnTo>
                    <a:pt x="2940" y="40796"/>
                  </a:lnTo>
                  <a:lnTo>
                    <a:pt x="4686" y="51253"/>
                  </a:lnTo>
                  <a:cubicBezTo>
                    <a:pt x="4712" y="51407"/>
                    <a:pt x="4847" y="51522"/>
                    <a:pt x="5007" y="51522"/>
                  </a:cubicBezTo>
                  <a:lnTo>
                    <a:pt x="5039" y="51522"/>
                  </a:lnTo>
                  <a:lnTo>
                    <a:pt x="5604" y="51458"/>
                  </a:lnTo>
                  <a:cubicBezTo>
                    <a:pt x="14077" y="50521"/>
                    <a:pt x="21967" y="48358"/>
                    <a:pt x="27096" y="46714"/>
                  </a:cubicBezTo>
                  <a:cubicBezTo>
                    <a:pt x="29638" y="45899"/>
                    <a:pt x="31641" y="45161"/>
                    <a:pt x="32578" y="44782"/>
                  </a:cubicBezTo>
                  <a:lnTo>
                    <a:pt x="33001" y="44615"/>
                  </a:lnTo>
                  <a:cubicBezTo>
                    <a:pt x="33162" y="44551"/>
                    <a:pt x="33245" y="44371"/>
                    <a:pt x="33188" y="44211"/>
                  </a:cubicBezTo>
                  <a:lnTo>
                    <a:pt x="29862" y="34300"/>
                  </a:lnTo>
                  <a:lnTo>
                    <a:pt x="24181" y="17327"/>
                  </a:lnTo>
                  <a:cubicBezTo>
                    <a:pt x="24175" y="17308"/>
                    <a:pt x="24162" y="17289"/>
                    <a:pt x="24156" y="17269"/>
                  </a:cubicBezTo>
                  <a:cubicBezTo>
                    <a:pt x="22024" y="13540"/>
                    <a:pt x="14360" y="5387"/>
                    <a:pt x="13891" y="4893"/>
                  </a:cubicBezTo>
                  <a:lnTo>
                    <a:pt x="10245" y="130"/>
                  </a:lnTo>
                  <a:cubicBezTo>
                    <a:pt x="10179" y="46"/>
                    <a:pt x="10085" y="1"/>
                    <a:pt x="9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4398;p33"/>
            <p:cNvSpPr/>
            <p:nvPr/>
          </p:nvSpPr>
          <p:spPr>
            <a:xfrm>
              <a:off x="7450642" y="4242813"/>
              <a:ext cx="791272" cy="448652"/>
            </a:xfrm>
            <a:custGeom>
              <a:avLst/>
              <a:gdLst/>
              <a:ahLst/>
              <a:cxnLst/>
              <a:rect l="l" t="t" r="r" b="b"/>
              <a:pathLst>
                <a:path w="29619" h="16794" extrusionOk="0">
                  <a:moveTo>
                    <a:pt x="26307" y="0"/>
                  </a:moveTo>
                  <a:cubicBezTo>
                    <a:pt x="13654" y="5463"/>
                    <a:pt x="0" y="6336"/>
                    <a:pt x="0" y="6336"/>
                  </a:cubicBezTo>
                  <a:lnTo>
                    <a:pt x="508" y="9385"/>
                  </a:lnTo>
                  <a:lnTo>
                    <a:pt x="1015" y="12454"/>
                  </a:lnTo>
                  <a:lnTo>
                    <a:pt x="1740" y="16793"/>
                  </a:lnTo>
                  <a:cubicBezTo>
                    <a:pt x="16626" y="15240"/>
                    <a:pt x="29619" y="9912"/>
                    <a:pt x="29619" y="9912"/>
                  </a:cubicBezTo>
                  <a:lnTo>
                    <a:pt x="28117" y="5431"/>
                  </a:lnTo>
                  <a:lnTo>
                    <a:pt x="27359" y="3152"/>
                  </a:lnTo>
                  <a:lnTo>
                    <a:pt x="263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4399;p33"/>
            <p:cNvSpPr/>
            <p:nvPr/>
          </p:nvSpPr>
          <p:spPr>
            <a:xfrm>
              <a:off x="7442414" y="4234799"/>
              <a:ext cx="808423" cy="464707"/>
            </a:xfrm>
            <a:custGeom>
              <a:avLst/>
              <a:gdLst/>
              <a:ahLst/>
              <a:cxnLst/>
              <a:rect l="l" t="t" r="r" b="b"/>
              <a:pathLst>
                <a:path w="30261" h="17395" extrusionOk="0">
                  <a:moveTo>
                    <a:pt x="26428" y="698"/>
                  </a:moveTo>
                  <a:lnTo>
                    <a:pt x="29548" y="10038"/>
                  </a:lnTo>
                  <a:cubicBezTo>
                    <a:pt x="27667" y="10783"/>
                    <a:pt x="15715" y="15328"/>
                    <a:pt x="2292" y="16772"/>
                  </a:cubicBezTo>
                  <a:lnTo>
                    <a:pt x="649" y="6912"/>
                  </a:lnTo>
                  <a:cubicBezTo>
                    <a:pt x="2793" y="6732"/>
                    <a:pt x="15041" y="5551"/>
                    <a:pt x="26428" y="698"/>
                  </a:cubicBezTo>
                  <a:close/>
                  <a:moveTo>
                    <a:pt x="26615" y="0"/>
                  </a:moveTo>
                  <a:cubicBezTo>
                    <a:pt x="26573" y="0"/>
                    <a:pt x="26531" y="8"/>
                    <a:pt x="26493" y="24"/>
                  </a:cubicBezTo>
                  <a:cubicBezTo>
                    <a:pt x="14039" y="5410"/>
                    <a:pt x="424" y="6334"/>
                    <a:pt x="289" y="6347"/>
                  </a:cubicBezTo>
                  <a:cubicBezTo>
                    <a:pt x="199" y="6347"/>
                    <a:pt x="122" y="6392"/>
                    <a:pt x="71" y="6456"/>
                  </a:cubicBezTo>
                  <a:cubicBezTo>
                    <a:pt x="20" y="6521"/>
                    <a:pt x="0" y="6604"/>
                    <a:pt x="13" y="6687"/>
                  </a:cubicBezTo>
                  <a:lnTo>
                    <a:pt x="1753" y="17144"/>
                  </a:lnTo>
                  <a:cubicBezTo>
                    <a:pt x="1778" y="17292"/>
                    <a:pt x="1900" y="17395"/>
                    <a:pt x="2048" y="17395"/>
                  </a:cubicBezTo>
                  <a:lnTo>
                    <a:pt x="2080" y="17395"/>
                  </a:lnTo>
                  <a:cubicBezTo>
                    <a:pt x="16838" y="15848"/>
                    <a:pt x="29908" y="10539"/>
                    <a:pt x="30042" y="10488"/>
                  </a:cubicBezTo>
                  <a:cubicBezTo>
                    <a:pt x="30184" y="10423"/>
                    <a:pt x="30261" y="10263"/>
                    <a:pt x="30209" y="10115"/>
                  </a:cubicBezTo>
                  <a:lnTo>
                    <a:pt x="26897" y="204"/>
                  </a:lnTo>
                  <a:cubicBezTo>
                    <a:pt x="26865" y="127"/>
                    <a:pt x="26807" y="63"/>
                    <a:pt x="26736" y="24"/>
                  </a:cubicBezTo>
                  <a:cubicBezTo>
                    <a:pt x="26698" y="8"/>
                    <a:pt x="26656" y="0"/>
                    <a:pt x="26615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4400;p33"/>
            <p:cNvSpPr/>
            <p:nvPr/>
          </p:nvSpPr>
          <p:spPr>
            <a:xfrm>
              <a:off x="7372104" y="3445749"/>
              <a:ext cx="629218" cy="498555"/>
            </a:xfrm>
            <a:custGeom>
              <a:avLst/>
              <a:gdLst/>
              <a:ahLst/>
              <a:cxnLst/>
              <a:rect l="l" t="t" r="r" b="b"/>
              <a:pathLst>
                <a:path w="23553" h="18662" extrusionOk="0">
                  <a:moveTo>
                    <a:pt x="12877" y="1"/>
                  </a:moveTo>
                  <a:lnTo>
                    <a:pt x="5675" y="1182"/>
                  </a:lnTo>
                  <a:lnTo>
                    <a:pt x="5540" y="1670"/>
                  </a:lnTo>
                  <a:cubicBezTo>
                    <a:pt x="3236" y="7177"/>
                    <a:pt x="1387" y="12858"/>
                    <a:pt x="0" y="18661"/>
                  </a:cubicBezTo>
                  <a:cubicBezTo>
                    <a:pt x="1111" y="18642"/>
                    <a:pt x="4359" y="13975"/>
                    <a:pt x="5893" y="13776"/>
                  </a:cubicBezTo>
                  <a:cubicBezTo>
                    <a:pt x="5946" y="13769"/>
                    <a:pt x="6001" y="13766"/>
                    <a:pt x="6057" y="13766"/>
                  </a:cubicBezTo>
                  <a:cubicBezTo>
                    <a:pt x="7580" y="13766"/>
                    <a:pt x="10460" y="16231"/>
                    <a:pt x="11677" y="16231"/>
                  </a:cubicBezTo>
                  <a:cubicBezTo>
                    <a:pt x="11732" y="16231"/>
                    <a:pt x="11783" y="16226"/>
                    <a:pt x="11831" y="16216"/>
                  </a:cubicBezTo>
                  <a:cubicBezTo>
                    <a:pt x="12980" y="15965"/>
                    <a:pt x="14412" y="12139"/>
                    <a:pt x="15464" y="11754"/>
                  </a:cubicBezTo>
                  <a:cubicBezTo>
                    <a:pt x="15542" y="11726"/>
                    <a:pt x="15642" y="11713"/>
                    <a:pt x="15762" y="11713"/>
                  </a:cubicBezTo>
                  <a:cubicBezTo>
                    <a:pt x="16990" y="11713"/>
                    <a:pt x="20254" y="13093"/>
                    <a:pt x="22378" y="13093"/>
                  </a:cubicBezTo>
                  <a:cubicBezTo>
                    <a:pt x="22832" y="13093"/>
                    <a:pt x="23234" y="13030"/>
                    <a:pt x="23553" y="12878"/>
                  </a:cubicBezTo>
                  <a:cubicBezTo>
                    <a:pt x="21409" y="9116"/>
                    <a:pt x="13301" y="565"/>
                    <a:pt x="13301" y="565"/>
                  </a:cubicBezTo>
                  <a:lnTo>
                    <a:pt x="128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Google Shape;4401;p33"/>
            <p:cNvSpPr/>
            <p:nvPr/>
          </p:nvSpPr>
          <p:spPr>
            <a:xfrm>
              <a:off x="7361124" y="3436319"/>
              <a:ext cx="652380" cy="516909"/>
            </a:xfrm>
            <a:custGeom>
              <a:avLst/>
              <a:gdLst/>
              <a:ahLst/>
              <a:cxnLst/>
              <a:rect l="l" t="t" r="r" b="b"/>
              <a:pathLst>
                <a:path w="24420" h="19349" extrusionOk="0">
                  <a:moveTo>
                    <a:pt x="13147" y="707"/>
                  </a:moveTo>
                  <a:lnTo>
                    <a:pt x="13455" y="1111"/>
                  </a:lnTo>
                  <a:lnTo>
                    <a:pt x="13481" y="1137"/>
                  </a:lnTo>
                  <a:cubicBezTo>
                    <a:pt x="13558" y="1220"/>
                    <a:pt x="21113" y="9212"/>
                    <a:pt x="23476" y="13051"/>
                  </a:cubicBezTo>
                  <a:cubicBezTo>
                    <a:pt x="23272" y="13098"/>
                    <a:pt x="23043" y="13119"/>
                    <a:pt x="22793" y="13119"/>
                  </a:cubicBezTo>
                  <a:cubicBezTo>
                    <a:pt x="21641" y="13119"/>
                    <a:pt x="20068" y="12674"/>
                    <a:pt x="18738" y="12300"/>
                  </a:cubicBezTo>
                  <a:cubicBezTo>
                    <a:pt x="17530" y="11958"/>
                    <a:pt x="16712" y="11739"/>
                    <a:pt x="16171" y="11739"/>
                  </a:cubicBezTo>
                  <a:cubicBezTo>
                    <a:pt x="16010" y="11739"/>
                    <a:pt x="15874" y="11758"/>
                    <a:pt x="15760" y="11799"/>
                  </a:cubicBezTo>
                  <a:cubicBezTo>
                    <a:pt x="15156" y="12024"/>
                    <a:pt x="14579" y="12967"/>
                    <a:pt x="13911" y="14065"/>
                  </a:cubicBezTo>
                  <a:cubicBezTo>
                    <a:pt x="13340" y="14989"/>
                    <a:pt x="12634" y="16145"/>
                    <a:pt x="12171" y="16248"/>
                  </a:cubicBezTo>
                  <a:cubicBezTo>
                    <a:pt x="12142" y="16254"/>
                    <a:pt x="12108" y="16258"/>
                    <a:pt x="12073" y="16258"/>
                  </a:cubicBezTo>
                  <a:cubicBezTo>
                    <a:pt x="11593" y="16258"/>
                    <a:pt x="10604" y="15683"/>
                    <a:pt x="9726" y="15169"/>
                  </a:cubicBezTo>
                  <a:cubicBezTo>
                    <a:pt x="8558" y="14490"/>
                    <a:pt x="7352" y="13789"/>
                    <a:pt x="6461" y="13789"/>
                  </a:cubicBezTo>
                  <a:cubicBezTo>
                    <a:pt x="6392" y="13789"/>
                    <a:pt x="6325" y="13793"/>
                    <a:pt x="6259" y="13802"/>
                  </a:cubicBezTo>
                  <a:cubicBezTo>
                    <a:pt x="5341" y="13924"/>
                    <a:pt x="4102" y="15227"/>
                    <a:pt x="2787" y="16601"/>
                  </a:cubicBezTo>
                  <a:cubicBezTo>
                    <a:pt x="2183" y="17230"/>
                    <a:pt x="1413" y="18032"/>
                    <a:pt x="893" y="18437"/>
                  </a:cubicBezTo>
                  <a:cubicBezTo>
                    <a:pt x="2254" y="12878"/>
                    <a:pt x="4045" y="7428"/>
                    <a:pt x="6253" y="2145"/>
                  </a:cubicBezTo>
                  <a:lnTo>
                    <a:pt x="6349" y="1824"/>
                  </a:lnTo>
                  <a:lnTo>
                    <a:pt x="13147" y="707"/>
                  </a:lnTo>
                  <a:close/>
                  <a:moveTo>
                    <a:pt x="13430" y="1"/>
                  </a:moveTo>
                  <a:lnTo>
                    <a:pt x="5829" y="1246"/>
                  </a:lnTo>
                  <a:lnTo>
                    <a:pt x="5650" y="1913"/>
                  </a:lnTo>
                  <a:cubicBezTo>
                    <a:pt x="3339" y="7434"/>
                    <a:pt x="1483" y="13128"/>
                    <a:pt x="97" y="18937"/>
                  </a:cubicBezTo>
                  <a:lnTo>
                    <a:pt x="1" y="19348"/>
                  </a:lnTo>
                  <a:lnTo>
                    <a:pt x="418" y="19348"/>
                  </a:lnTo>
                  <a:cubicBezTo>
                    <a:pt x="1047" y="19335"/>
                    <a:pt x="1907" y="18469"/>
                    <a:pt x="3255" y="17056"/>
                  </a:cubicBezTo>
                  <a:cubicBezTo>
                    <a:pt x="4321" y="15940"/>
                    <a:pt x="5656" y="14547"/>
                    <a:pt x="6343" y="14457"/>
                  </a:cubicBezTo>
                  <a:cubicBezTo>
                    <a:pt x="6382" y="14452"/>
                    <a:pt x="6423" y="14449"/>
                    <a:pt x="6465" y="14449"/>
                  </a:cubicBezTo>
                  <a:cubicBezTo>
                    <a:pt x="7177" y="14449"/>
                    <a:pt x="8350" y="15135"/>
                    <a:pt x="9392" y="15741"/>
                  </a:cubicBezTo>
                  <a:cubicBezTo>
                    <a:pt x="10469" y="16362"/>
                    <a:pt x="11416" y="16912"/>
                    <a:pt x="12087" y="16912"/>
                  </a:cubicBezTo>
                  <a:cubicBezTo>
                    <a:pt x="12164" y="16912"/>
                    <a:pt x="12237" y="16905"/>
                    <a:pt x="12306" y="16890"/>
                  </a:cubicBezTo>
                  <a:cubicBezTo>
                    <a:pt x="13045" y="16729"/>
                    <a:pt x="13731" y="15599"/>
                    <a:pt x="14463" y="14405"/>
                  </a:cubicBezTo>
                  <a:cubicBezTo>
                    <a:pt x="14970" y="13584"/>
                    <a:pt x="15593" y="12557"/>
                    <a:pt x="15985" y="12415"/>
                  </a:cubicBezTo>
                  <a:cubicBezTo>
                    <a:pt x="16031" y="12398"/>
                    <a:pt x="16096" y="12390"/>
                    <a:pt x="16176" y="12390"/>
                  </a:cubicBezTo>
                  <a:cubicBezTo>
                    <a:pt x="16651" y="12390"/>
                    <a:pt x="17657" y="12676"/>
                    <a:pt x="18559" y="12929"/>
                  </a:cubicBezTo>
                  <a:cubicBezTo>
                    <a:pt x="19981" y="13331"/>
                    <a:pt x="21541" y="13773"/>
                    <a:pt x="22782" y="13773"/>
                  </a:cubicBezTo>
                  <a:cubicBezTo>
                    <a:pt x="23282" y="13773"/>
                    <a:pt x="23731" y="13701"/>
                    <a:pt x="24098" y="13526"/>
                  </a:cubicBezTo>
                  <a:lnTo>
                    <a:pt x="24419" y="13372"/>
                  </a:lnTo>
                  <a:lnTo>
                    <a:pt x="24246" y="13070"/>
                  </a:lnTo>
                  <a:cubicBezTo>
                    <a:pt x="22128" y="9353"/>
                    <a:pt x="14437" y="1201"/>
                    <a:pt x="13969" y="700"/>
                  </a:cubicBezTo>
                  <a:lnTo>
                    <a:pt x="13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4402;p33"/>
            <p:cNvSpPr/>
            <p:nvPr/>
          </p:nvSpPr>
          <p:spPr>
            <a:xfrm>
              <a:off x="7463838" y="4327336"/>
              <a:ext cx="737601" cy="248530"/>
            </a:xfrm>
            <a:custGeom>
              <a:avLst/>
              <a:gdLst/>
              <a:ahLst/>
              <a:cxnLst/>
              <a:rect l="l" t="t" r="r" b="b"/>
              <a:pathLst>
                <a:path w="27610" h="9303" extrusionOk="0">
                  <a:moveTo>
                    <a:pt x="26852" y="1"/>
                  </a:moveTo>
                  <a:cubicBezTo>
                    <a:pt x="14592" y="5258"/>
                    <a:pt x="1" y="6234"/>
                    <a:pt x="1" y="6234"/>
                  </a:cubicBezTo>
                  <a:lnTo>
                    <a:pt x="508" y="9302"/>
                  </a:lnTo>
                  <a:cubicBezTo>
                    <a:pt x="17506" y="7698"/>
                    <a:pt x="27610" y="2267"/>
                    <a:pt x="27610" y="2267"/>
                  </a:cubicBezTo>
                  <a:lnTo>
                    <a:pt x="268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4403;p33"/>
            <p:cNvSpPr/>
            <p:nvPr/>
          </p:nvSpPr>
          <p:spPr>
            <a:xfrm>
              <a:off x="7454916" y="4318654"/>
              <a:ext cx="756302" cy="265948"/>
            </a:xfrm>
            <a:custGeom>
              <a:avLst/>
              <a:gdLst/>
              <a:ahLst/>
              <a:cxnLst/>
              <a:rect l="l" t="t" r="r" b="b"/>
              <a:pathLst>
                <a:path w="28310" h="9955" extrusionOk="0">
                  <a:moveTo>
                    <a:pt x="26994" y="762"/>
                  </a:moveTo>
                  <a:lnTo>
                    <a:pt x="27552" y="2431"/>
                  </a:lnTo>
                  <a:cubicBezTo>
                    <a:pt x="25922" y="3247"/>
                    <a:pt x="16242" y="7804"/>
                    <a:pt x="1118" y="9274"/>
                  </a:cubicBezTo>
                  <a:lnTo>
                    <a:pt x="713" y="6854"/>
                  </a:lnTo>
                  <a:cubicBezTo>
                    <a:pt x="3018" y="6668"/>
                    <a:pt x="15953" y="5410"/>
                    <a:pt x="26994" y="762"/>
                  </a:cubicBezTo>
                  <a:close/>
                  <a:moveTo>
                    <a:pt x="27184" y="0"/>
                  </a:moveTo>
                  <a:cubicBezTo>
                    <a:pt x="27142" y="0"/>
                    <a:pt x="27100" y="8"/>
                    <a:pt x="27058" y="24"/>
                  </a:cubicBezTo>
                  <a:cubicBezTo>
                    <a:pt x="14990" y="5198"/>
                    <a:pt x="457" y="6225"/>
                    <a:pt x="315" y="6232"/>
                  </a:cubicBezTo>
                  <a:cubicBezTo>
                    <a:pt x="219" y="6238"/>
                    <a:pt x="136" y="6283"/>
                    <a:pt x="78" y="6360"/>
                  </a:cubicBezTo>
                  <a:cubicBezTo>
                    <a:pt x="20" y="6431"/>
                    <a:pt x="1" y="6521"/>
                    <a:pt x="14" y="6610"/>
                  </a:cubicBezTo>
                  <a:lnTo>
                    <a:pt x="521" y="9685"/>
                  </a:lnTo>
                  <a:cubicBezTo>
                    <a:pt x="547" y="9839"/>
                    <a:pt x="681" y="9955"/>
                    <a:pt x="842" y="9955"/>
                  </a:cubicBezTo>
                  <a:lnTo>
                    <a:pt x="874" y="9955"/>
                  </a:lnTo>
                  <a:cubicBezTo>
                    <a:pt x="17744" y="8363"/>
                    <a:pt x="28002" y="2932"/>
                    <a:pt x="28104" y="2881"/>
                  </a:cubicBezTo>
                  <a:cubicBezTo>
                    <a:pt x="28239" y="2804"/>
                    <a:pt x="28310" y="2643"/>
                    <a:pt x="28258" y="2489"/>
                  </a:cubicBezTo>
                  <a:lnTo>
                    <a:pt x="27495" y="223"/>
                  </a:lnTo>
                  <a:cubicBezTo>
                    <a:pt x="27450" y="85"/>
                    <a:pt x="27322" y="0"/>
                    <a:pt x="27184" y="0"/>
                  </a:cubicBezTo>
                  <a:close/>
                </a:path>
              </a:pathLst>
            </a:custGeom>
            <a:solidFill>
              <a:srgbClr val="3D0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4404;p33"/>
            <p:cNvSpPr/>
            <p:nvPr/>
          </p:nvSpPr>
          <p:spPr>
            <a:xfrm>
              <a:off x="7603604" y="3332909"/>
              <a:ext cx="684946" cy="1565900"/>
            </a:xfrm>
            <a:custGeom>
              <a:avLst/>
              <a:gdLst/>
              <a:ahLst/>
              <a:cxnLst/>
              <a:rect l="l" t="t" r="r" b="b"/>
              <a:pathLst>
                <a:path w="25639" h="58615" extrusionOk="0">
                  <a:moveTo>
                    <a:pt x="1021" y="1"/>
                  </a:moveTo>
                  <a:cubicBezTo>
                    <a:pt x="1021" y="1"/>
                    <a:pt x="552" y="39"/>
                    <a:pt x="0" y="110"/>
                  </a:cubicBezTo>
                  <a:cubicBezTo>
                    <a:pt x="1149" y="1939"/>
                    <a:pt x="2202" y="3827"/>
                    <a:pt x="3261" y="5714"/>
                  </a:cubicBezTo>
                  <a:cubicBezTo>
                    <a:pt x="6940" y="12287"/>
                    <a:pt x="10631" y="18905"/>
                    <a:pt x="13038" y="26044"/>
                  </a:cubicBezTo>
                  <a:cubicBezTo>
                    <a:pt x="14367" y="29998"/>
                    <a:pt x="15291" y="34074"/>
                    <a:pt x="16209" y="38144"/>
                  </a:cubicBezTo>
                  <a:cubicBezTo>
                    <a:pt x="16658" y="40127"/>
                    <a:pt x="17108" y="42111"/>
                    <a:pt x="17557" y="44095"/>
                  </a:cubicBezTo>
                  <a:cubicBezTo>
                    <a:pt x="17705" y="44762"/>
                    <a:pt x="17852" y="45423"/>
                    <a:pt x="18006" y="46078"/>
                  </a:cubicBezTo>
                  <a:cubicBezTo>
                    <a:pt x="18058" y="46309"/>
                    <a:pt x="18109" y="46540"/>
                    <a:pt x="18167" y="46778"/>
                  </a:cubicBezTo>
                  <a:cubicBezTo>
                    <a:pt x="18751" y="49384"/>
                    <a:pt x="19322" y="52196"/>
                    <a:pt x="18282" y="54654"/>
                  </a:cubicBezTo>
                  <a:cubicBezTo>
                    <a:pt x="17602" y="56246"/>
                    <a:pt x="16325" y="57498"/>
                    <a:pt x="14996" y="58615"/>
                  </a:cubicBezTo>
                  <a:cubicBezTo>
                    <a:pt x="19258" y="57331"/>
                    <a:pt x="22956" y="55803"/>
                    <a:pt x="23893" y="54930"/>
                  </a:cubicBezTo>
                  <a:cubicBezTo>
                    <a:pt x="25639" y="53287"/>
                    <a:pt x="24278" y="47157"/>
                    <a:pt x="23476" y="44152"/>
                  </a:cubicBezTo>
                  <a:lnTo>
                    <a:pt x="23906" y="43985"/>
                  </a:lnTo>
                  <a:lnTo>
                    <a:pt x="20581" y="34074"/>
                  </a:lnTo>
                  <a:lnTo>
                    <a:pt x="14906" y="17102"/>
                  </a:lnTo>
                  <a:cubicBezTo>
                    <a:pt x="12749" y="13327"/>
                    <a:pt x="4674" y="4777"/>
                    <a:pt x="4674" y="4777"/>
                  </a:cubicBezTo>
                  <a:lnTo>
                    <a:pt x="4244" y="4218"/>
                  </a:lnTo>
                  <a:lnTo>
                    <a:pt x="1021" y="1"/>
                  </a:ln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4405;p33"/>
            <p:cNvSpPr/>
            <p:nvPr/>
          </p:nvSpPr>
          <p:spPr>
            <a:xfrm>
              <a:off x="7521299" y="3812211"/>
              <a:ext cx="134457" cy="577605"/>
            </a:xfrm>
            <a:custGeom>
              <a:avLst/>
              <a:gdLst/>
              <a:ahLst/>
              <a:cxnLst/>
              <a:rect l="l" t="t" r="r" b="b"/>
              <a:pathLst>
                <a:path w="5033" h="21621" extrusionOk="0">
                  <a:moveTo>
                    <a:pt x="642" y="1"/>
                  </a:moveTo>
                  <a:lnTo>
                    <a:pt x="0" y="110"/>
                  </a:lnTo>
                  <a:cubicBezTo>
                    <a:pt x="26" y="257"/>
                    <a:pt x="2497" y="14746"/>
                    <a:pt x="4404" y="21621"/>
                  </a:cubicBezTo>
                  <a:lnTo>
                    <a:pt x="5033" y="21447"/>
                  </a:lnTo>
                  <a:cubicBezTo>
                    <a:pt x="3133" y="14604"/>
                    <a:pt x="668" y="148"/>
                    <a:pt x="6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4406;p33"/>
            <p:cNvSpPr/>
            <p:nvPr/>
          </p:nvSpPr>
          <p:spPr>
            <a:xfrm>
              <a:off x="7777136" y="3757340"/>
              <a:ext cx="165873" cy="566118"/>
            </a:xfrm>
            <a:custGeom>
              <a:avLst/>
              <a:gdLst/>
              <a:ahLst/>
              <a:cxnLst/>
              <a:rect l="l" t="t" r="r" b="b"/>
              <a:pathLst>
                <a:path w="6209" h="21191" extrusionOk="0">
                  <a:moveTo>
                    <a:pt x="630" y="0"/>
                  </a:moveTo>
                  <a:lnTo>
                    <a:pt x="1" y="187"/>
                  </a:lnTo>
                  <a:cubicBezTo>
                    <a:pt x="46" y="328"/>
                    <a:pt x="4173" y="14264"/>
                    <a:pt x="5566" y="21190"/>
                  </a:cubicBezTo>
                  <a:lnTo>
                    <a:pt x="6208" y="21062"/>
                  </a:lnTo>
                  <a:cubicBezTo>
                    <a:pt x="4809" y="14103"/>
                    <a:pt x="668" y="142"/>
                    <a:pt x="6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4407;p33"/>
            <p:cNvSpPr/>
            <p:nvPr/>
          </p:nvSpPr>
          <p:spPr>
            <a:xfrm>
              <a:off x="7679898" y="3877206"/>
              <a:ext cx="114260" cy="484664"/>
            </a:xfrm>
            <a:custGeom>
              <a:avLst/>
              <a:gdLst/>
              <a:ahLst/>
              <a:cxnLst/>
              <a:rect l="l" t="t" r="r" b="b"/>
              <a:pathLst>
                <a:path w="4277" h="18142" extrusionOk="0">
                  <a:moveTo>
                    <a:pt x="643" y="0"/>
                  </a:moveTo>
                  <a:lnTo>
                    <a:pt x="1" y="129"/>
                  </a:lnTo>
                  <a:cubicBezTo>
                    <a:pt x="27" y="257"/>
                    <a:pt x="2594" y="12929"/>
                    <a:pt x="3634" y="18141"/>
                  </a:cubicBezTo>
                  <a:lnTo>
                    <a:pt x="4276" y="18013"/>
                  </a:lnTo>
                  <a:cubicBezTo>
                    <a:pt x="3236" y="12800"/>
                    <a:pt x="669" y="129"/>
                    <a:pt x="6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4408;p33"/>
            <p:cNvSpPr/>
            <p:nvPr/>
          </p:nvSpPr>
          <p:spPr>
            <a:xfrm>
              <a:off x="7410518" y="3908248"/>
              <a:ext cx="104803" cy="501120"/>
            </a:xfrm>
            <a:custGeom>
              <a:avLst/>
              <a:gdLst/>
              <a:ahLst/>
              <a:cxnLst/>
              <a:rect l="l" t="t" r="r" b="b"/>
              <a:pathLst>
                <a:path w="3923" h="18758" extrusionOk="0">
                  <a:moveTo>
                    <a:pt x="642" y="0"/>
                  </a:moveTo>
                  <a:lnTo>
                    <a:pt x="0" y="97"/>
                  </a:lnTo>
                  <a:cubicBezTo>
                    <a:pt x="26" y="238"/>
                    <a:pt x="2157" y="14322"/>
                    <a:pt x="3293" y="18757"/>
                  </a:cubicBezTo>
                  <a:lnTo>
                    <a:pt x="3922" y="18597"/>
                  </a:lnTo>
                  <a:cubicBezTo>
                    <a:pt x="2793" y="14193"/>
                    <a:pt x="668" y="142"/>
                    <a:pt x="6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4409;p33"/>
            <p:cNvSpPr/>
            <p:nvPr/>
          </p:nvSpPr>
          <p:spPr>
            <a:xfrm>
              <a:off x="7925984" y="3789397"/>
              <a:ext cx="144582" cy="491342"/>
            </a:xfrm>
            <a:custGeom>
              <a:avLst/>
              <a:gdLst/>
              <a:ahLst/>
              <a:cxnLst/>
              <a:rect l="l" t="t" r="r" b="b"/>
              <a:pathLst>
                <a:path w="5412" h="18392" extrusionOk="0">
                  <a:moveTo>
                    <a:pt x="630" y="1"/>
                  </a:moveTo>
                  <a:lnTo>
                    <a:pt x="1" y="181"/>
                  </a:lnTo>
                  <a:cubicBezTo>
                    <a:pt x="46" y="335"/>
                    <a:pt x="4237" y="15131"/>
                    <a:pt x="4770" y="18392"/>
                  </a:cubicBezTo>
                  <a:lnTo>
                    <a:pt x="5412" y="18289"/>
                  </a:lnTo>
                  <a:cubicBezTo>
                    <a:pt x="4879" y="14990"/>
                    <a:pt x="803" y="61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4410;p33"/>
            <p:cNvSpPr/>
            <p:nvPr/>
          </p:nvSpPr>
          <p:spPr>
            <a:xfrm>
              <a:off x="7761375" y="3843039"/>
              <a:ext cx="335460" cy="266856"/>
            </a:xfrm>
            <a:custGeom>
              <a:avLst/>
              <a:gdLst/>
              <a:ahLst/>
              <a:cxnLst/>
              <a:rect l="l" t="t" r="r" b="b"/>
              <a:pathLst>
                <a:path w="12557" h="9989" extrusionOk="0">
                  <a:moveTo>
                    <a:pt x="5817" y="1"/>
                  </a:moveTo>
                  <a:cubicBezTo>
                    <a:pt x="5448" y="1"/>
                    <a:pt x="5060" y="44"/>
                    <a:pt x="4654" y="137"/>
                  </a:cubicBezTo>
                  <a:cubicBezTo>
                    <a:pt x="4539" y="162"/>
                    <a:pt x="4417" y="188"/>
                    <a:pt x="4301" y="227"/>
                  </a:cubicBezTo>
                  <a:cubicBezTo>
                    <a:pt x="655" y="1254"/>
                    <a:pt x="0" y="4605"/>
                    <a:pt x="1239" y="7095"/>
                  </a:cubicBezTo>
                  <a:cubicBezTo>
                    <a:pt x="2076" y="8885"/>
                    <a:pt x="3870" y="9989"/>
                    <a:pt x="5790" y="9989"/>
                  </a:cubicBezTo>
                  <a:cubicBezTo>
                    <a:pt x="6121" y="9989"/>
                    <a:pt x="6457" y="9956"/>
                    <a:pt x="6792" y="9888"/>
                  </a:cubicBezTo>
                  <a:cubicBezTo>
                    <a:pt x="12557" y="8838"/>
                    <a:pt x="11090" y="1"/>
                    <a:pt x="58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4411;p33"/>
            <p:cNvSpPr/>
            <p:nvPr/>
          </p:nvSpPr>
          <p:spPr>
            <a:xfrm>
              <a:off x="7769763" y="3838871"/>
              <a:ext cx="285904" cy="275539"/>
            </a:xfrm>
            <a:custGeom>
              <a:avLst/>
              <a:gdLst/>
              <a:ahLst/>
              <a:cxnLst/>
              <a:rect l="l" t="t" r="r" b="b"/>
              <a:pathLst>
                <a:path w="10702" h="10314" extrusionOk="0">
                  <a:moveTo>
                    <a:pt x="5517" y="318"/>
                  </a:moveTo>
                  <a:cubicBezTo>
                    <a:pt x="6703" y="318"/>
                    <a:pt x="7837" y="837"/>
                    <a:pt x="8622" y="1731"/>
                  </a:cubicBezTo>
                  <a:cubicBezTo>
                    <a:pt x="9893" y="3137"/>
                    <a:pt x="10348" y="5358"/>
                    <a:pt x="9745" y="7129"/>
                  </a:cubicBezTo>
                  <a:cubicBezTo>
                    <a:pt x="9244" y="8612"/>
                    <a:pt x="8070" y="9588"/>
                    <a:pt x="6446" y="9883"/>
                  </a:cubicBezTo>
                  <a:cubicBezTo>
                    <a:pt x="6118" y="9951"/>
                    <a:pt x="5789" y="9984"/>
                    <a:pt x="5464" y="9984"/>
                  </a:cubicBezTo>
                  <a:cubicBezTo>
                    <a:pt x="3608" y="9984"/>
                    <a:pt x="1876" y="8912"/>
                    <a:pt x="1073" y="7181"/>
                  </a:cubicBezTo>
                  <a:cubicBezTo>
                    <a:pt x="405" y="5839"/>
                    <a:pt x="334" y="4305"/>
                    <a:pt x="887" y="3066"/>
                  </a:cubicBezTo>
                  <a:cubicBezTo>
                    <a:pt x="1426" y="1846"/>
                    <a:pt x="2511" y="973"/>
                    <a:pt x="4038" y="543"/>
                  </a:cubicBezTo>
                  <a:cubicBezTo>
                    <a:pt x="4147" y="505"/>
                    <a:pt x="4263" y="479"/>
                    <a:pt x="4379" y="453"/>
                  </a:cubicBezTo>
                  <a:cubicBezTo>
                    <a:pt x="4744" y="370"/>
                    <a:pt x="5117" y="325"/>
                    <a:pt x="5496" y="325"/>
                  </a:cubicBezTo>
                  <a:lnTo>
                    <a:pt x="5496" y="318"/>
                  </a:lnTo>
                  <a:cubicBezTo>
                    <a:pt x="5503" y="318"/>
                    <a:pt x="5510" y="318"/>
                    <a:pt x="5517" y="318"/>
                  </a:cubicBezTo>
                  <a:close/>
                  <a:moveTo>
                    <a:pt x="5503" y="0"/>
                  </a:moveTo>
                  <a:cubicBezTo>
                    <a:pt x="5115" y="0"/>
                    <a:pt x="4716" y="46"/>
                    <a:pt x="4308" y="139"/>
                  </a:cubicBezTo>
                  <a:cubicBezTo>
                    <a:pt x="4186" y="164"/>
                    <a:pt x="4058" y="197"/>
                    <a:pt x="3942" y="229"/>
                  </a:cubicBezTo>
                  <a:cubicBezTo>
                    <a:pt x="2331" y="684"/>
                    <a:pt x="1169" y="1622"/>
                    <a:pt x="585" y="2931"/>
                  </a:cubicBezTo>
                  <a:cubicBezTo>
                    <a:pt x="1" y="4260"/>
                    <a:pt x="71" y="5903"/>
                    <a:pt x="777" y="7322"/>
                  </a:cubicBezTo>
                  <a:cubicBezTo>
                    <a:pt x="1625" y="9145"/>
                    <a:pt x="3454" y="10313"/>
                    <a:pt x="5470" y="10313"/>
                  </a:cubicBezTo>
                  <a:cubicBezTo>
                    <a:pt x="5816" y="10307"/>
                    <a:pt x="6170" y="10275"/>
                    <a:pt x="6510" y="10204"/>
                  </a:cubicBezTo>
                  <a:cubicBezTo>
                    <a:pt x="8256" y="9890"/>
                    <a:pt x="9514" y="8830"/>
                    <a:pt x="10060" y="7232"/>
                  </a:cubicBezTo>
                  <a:cubicBezTo>
                    <a:pt x="10702" y="5358"/>
                    <a:pt x="10214" y="3002"/>
                    <a:pt x="8872" y="1512"/>
                  </a:cubicBezTo>
                  <a:cubicBezTo>
                    <a:pt x="7977" y="518"/>
                    <a:pt x="6806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4412;p33"/>
            <p:cNvSpPr/>
            <p:nvPr/>
          </p:nvSpPr>
          <p:spPr>
            <a:xfrm>
              <a:off x="7761375" y="3849423"/>
              <a:ext cx="148696" cy="183532"/>
            </a:xfrm>
            <a:custGeom>
              <a:avLst/>
              <a:gdLst/>
              <a:ahLst/>
              <a:cxnLst/>
              <a:rect l="l" t="t" r="r" b="b"/>
              <a:pathLst>
                <a:path w="5566" h="6870" extrusionOk="0">
                  <a:moveTo>
                    <a:pt x="4301" y="1"/>
                  </a:moveTo>
                  <a:cubicBezTo>
                    <a:pt x="655" y="1028"/>
                    <a:pt x="0" y="4378"/>
                    <a:pt x="1239" y="6869"/>
                  </a:cubicBezTo>
                  <a:cubicBezTo>
                    <a:pt x="5566" y="4558"/>
                    <a:pt x="4301" y="1"/>
                    <a:pt x="43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4413;p33"/>
            <p:cNvSpPr/>
            <p:nvPr/>
          </p:nvSpPr>
          <p:spPr>
            <a:xfrm>
              <a:off x="7435041" y="3931222"/>
              <a:ext cx="318309" cy="253365"/>
            </a:xfrm>
            <a:custGeom>
              <a:avLst/>
              <a:gdLst/>
              <a:ahLst/>
              <a:cxnLst/>
              <a:rect l="l" t="t" r="r" b="b"/>
              <a:pathLst>
                <a:path w="11915" h="9484" extrusionOk="0">
                  <a:moveTo>
                    <a:pt x="5539" y="0"/>
                  </a:moveTo>
                  <a:cubicBezTo>
                    <a:pt x="5181" y="0"/>
                    <a:pt x="4804" y="43"/>
                    <a:pt x="4410" y="135"/>
                  </a:cubicBezTo>
                  <a:cubicBezTo>
                    <a:pt x="4301" y="161"/>
                    <a:pt x="4192" y="187"/>
                    <a:pt x="4083" y="219"/>
                  </a:cubicBezTo>
                  <a:cubicBezTo>
                    <a:pt x="617" y="1201"/>
                    <a:pt x="0" y="4372"/>
                    <a:pt x="1175" y="6741"/>
                  </a:cubicBezTo>
                  <a:cubicBezTo>
                    <a:pt x="1973" y="8440"/>
                    <a:pt x="3668" y="9483"/>
                    <a:pt x="5489" y="9483"/>
                  </a:cubicBezTo>
                  <a:cubicBezTo>
                    <a:pt x="5807" y="9483"/>
                    <a:pt x="6130" y="9451"/>
                    <a:pt x="6452" y="9385"/>
                  </a:cubicBezTo>
                  <a:cubicBezTo>
                    <a:pt x="11914" y="8379"/>
                    <a:pt x="10536" y="0"/>
                    <a:pt x="5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4414;p33"/>
            <p:cNvSpPr/>
            <p:nvPr/>
          </p:nvSpPr>
          <p:spPr>
            <a:xfrm>
              <a:off x="7442574" y="3926974"/>
              <a:ext cx="272199" cy="262021"/>
            </a:xfrm>
            <a:custGeom>
              <a:avLst/>
              <a:gdLst/>
              <a:ahLst/>
              <a:cxnLst/>
              <a:rect l="l" t="t" r="r" b="b"/>
              <a:pathLst>
                <a:path w="10189" h="9808" extrusionOk="0">
                  <a:moveTo>
                    <a:pt x="5267" y="320"/>
                  </a:moveTo>
                  <a:cubicBezTo>
                    <a:pt x="6383" y="320"/>
                    <a:pt x="7452" y="801"/>
                    <a:pt x="8192" y="1642"/>
                  </a:cubicBezTo>
                  <a:cubicBezTo>
                    <a:pt x="9392" y="2965"/>
                    <a:pt x="9835" y="5070"/>
                    <a:pt x="9264" y="6758"/>
                  </a:cubicBezTo>
                  <a:cubicBezTo>
                    <a:pt x="8789" y="8171"/>
                    <a:pt x="7678" y="9101"/>
                    <a:pt x="6138" y="9384"/>
                  </a:cubicBezTo>
                  <a:cubicBezTo>
                    <a:pt x="5824" y="9449"/>
                    <a:pt x="5509" y="9481"/>
                    <a:pt x="5199" y="9481"/>
                  </a:cubicBezTo>
                  <a:cubicBezTo>
                    <a:pt x="3440" y="9481"/>
                    <a:pt x="1804" y="8465"/>
                    <a:pt x="1041" y="6823"/>
                  </a:cubicBezTo>
                  <a:cubicBezTo>
                    <a:pt x="405" y="5552"/>
                    <a:pt x="341" y="4094"/>
                    <a:pt x="861" y="2926"/>
                  </a:cubicBezTo>
                  <a:cubicBezTo>
                    <a:pt x="1374" y="1771"/>
                    <a:pt x="2402" y="943"/>
                    <a:pt x="3846" y="538"/>
                  </a:cubicBezTo>
                  <a:cubicBezTo>
                    <a:pt x="3955" y="506"/>
                    <a:pt x="4064" y="474"/>
                    <a:pt x="4160" y="448"/>
                  </a:cubicBezTo>
                  <a:cubicBezTo>
                    <a:pt x="4513" y="365"/>
                    <a:pt x="4879" y="320"/>
                    <a:pt x="5245" y="320"/>
                  </a:cubicBezTo>
                  <a:cubicBezTo>
                    <a:pt x="5253" y="320"/>
                    <a:pt x="5260" y="320"/>
                    <a:pt x="5267" y="320"/>
                  </a:cubicBezTo>
                  <a:close/>
                  <a:moveTo>
                    <a:pt x="5256" y="0"/>
                  </a:moveTo>
                  <a:cubicBezTo>
                    <a:pt x="4877" y="0"/>
                    <a:pt x="4484" y="46"/>
                    <a:pt x="4083" y="140"/>
                  </a:cubicBezTo>
                  <a:cubicBezTo>
                    <a:pt x="3981" y="166"/>
                    <a:pt x="3865" y="192"/>
                    <a:pt x="3756" y="224"/>
                  </a:cubicBezTo>
                  <a:cubicBezTo>
                    <a:pt x="2222" y="654"/>
                    <a:pt x="1118" y="1533"/>
                    <a:pt x="559" y="2791"/>
                  </a:cubicBezTo>
                  <a:cubicBezTo>
                    <a:pt x="1" y="4050"/>
                    <a:pt x="71" y="5616"/>
                    <a:pt x="745" y="6964"/>
                  </a:cubicBezTo>
                  <a:cubicBezTo>
                    <a:pt x="1548" y="8697"/>
                    <a:pt x="3287" y="9808"/>
                    <a:pt x="5200" y="9808"/>
                  </a:cubicBezTo>
                  <a:cubicBezTo>
                    <a:pt x="5534" y="9808"/>
                    <a:pt x="5868" y="9776"/>
                    <a:pt x="6202" y="9711"/>
                  </a:cubicBezTo>
                  <a:cubicBezTo>
                    <a:pt x="7864" y="9403"/>
                    <a:pt x="9065" y="8389"/>
                    <a:pt x="9578" y="6868"/>
                  </a:cubicBezTo>
                  <a:cubicBezTo>
                    <a:pt x="10188" y="5070"/>
                    <a:pt x="9719" y="2836"/>
                    <a:pt x="8436" y="1424"/>
                  </a:cubicBezTo>
                  <a:cubicBezTo>
                    <a:pt x="7587" y="487"/>
                    <a:pt x="6487" y="0"/>
                    <a:pt x="5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4415;p33"/>
            <p:cNvSpPr/>
            <p:nvPr/>
          </p:nvSpPr>
          <p:spPr>
            <a:xfrm>
              <a:off x="7435041" y="3937045"/>
              <a:ext cx="141242" cy="174262"/>
            </a:xfrm>
            <a:custGeom>
              <a:avLst/>
              <a:gdLst/>
              <a:ahLst/>
              <a:cxnLst/>
              <a:rect l="l" t="t" r="r" b="b"/>
              <a:pathLst>
                <a:path w="5287" h="6523" extrusionOk="0">
                  <a:moveTo>
                    <a:pt x="4083" y="1"/>
                  </a:moveTo>
                  <a:cubicBezTo>
                    <a:pt x="4083" y="1"/>
                    <a:pt x="4083" y="1"/>
                    <a:pt x="4083" y="1"/>
                  </a:cubicBezTo>
                  <a:cubicBezTo>
                    <a:pt x="617" y="983"/>
                    <a:pt x="0" y="4154"/>
                    <a:pt x="1175" y="6523"/>
                  </a:cubicBezTo>
                  <a:cubicBezTo>
                    <a:pt x="5287" y="4329"/>
                    <a:pt x="4085" y="1"/>
                    <a:pt x="4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4416;p33"/>
            <p:cNvSpPr/>
            <p:nvPr/>
          </p:nvSpPr>
          <p:spPr>
            <a:xfrm>
              <a:off x="7462983" y="3830350"/>
              <a:ext cx="146345" cy="80786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26" y="0"/>
                  </a:moveTo>
                  <a:cubicBezTo>
                    <a:pt x="2522" y="0"/>
                    <a:pt x="2423" y="17"/>
                    <a:pt x="2331" y="53"/>
                  </a:cubicBezTo>
                  <a:cubicBezTo>
                    <a:pt x="1214" y="490"/>
                    <a:pt x="1" y="2589"/>
                    <a:pt x="206" y="2980"/>
                  </a:cubicBezTo>
                  <a:cubicBezTo>
                    <a:pt x="222" y="3011"/>
                    <a:pt x="252" y="3024"/>
                    <a:pt x="294" y="3024"/>
                  </a:cubicBezTo>
                  <a:cubicBezTo>
                    <a:pt x="597" y="3024"/>
                    <a:pt x="1539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72" y="0"/>
                    <a:pt x="2626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4417;p33"/>
            <p:cNvSpPr/>
            <p:nvPr/>
          </p:nvSpPr>
          <p:spPr>
            <a:xfrm>
              <a:off x="7458175" y="3821641"/>
              <a:ext cx="157458" cy="98311"/>
            </a:xfrm>
            <a:custGeom>
              <a:avLst/>
              <a:gdLst/>
              <a:ahLst/>
              <a:cxnLst/>
              <a:rect l="l" t="t" r="r" b="b"/>
              <a:pathLst>
                <a:path w="5894" h="3680" extrusionOk="0">
                  <a:moveTo>
                    <a:pt x="2800" y="649"/>
                  </a:moveTo>
                  <a:cubicBezTo>
                    <a:pt x="2992" y="662"/>
                    <a:pt x="3172" y="720"/>
                    <a:pt x="3339" y="809"/>
                  </a:cubicBezTo>
                  <a:cubicBezTo>
                    <a:pt x="4007" y="1130"/>
                    <a:pt x="4668" y="1830"/>
                    <a:pt x="4982" y="2241"/>
                  </a:cubicBezTo>
                  <a:cubicBezTo>
                    <a:pt x="4880" y="2234"/>
                    <a:pt x="4770" y="2222"/>
                    <a:pt x="4674" y="2215"/>
                  </a:cubicBezTo>
                  <a:cubicBezTo>
                    <a:pt x="4353" y="2187"/>
                    <a:pt x="3962" y="2152"/>
                    <a:pt x="3544" y="2152"/>
                  </a:cubicBezTo>
                  <a:cubicBezTo>
                    <a:pt x="3286" y="2152"/>
                    <a:pt x="3018" y="2166"/>
                    <a:pt x="2748" y="2202"/>
                  </a:cubicBezTo>
                  <a:cubicBezTo>
                    <a:pt x="2036" y="2305"/>
                    <a:pt x="1400" y="2607"/>
                    <a:pt x="938" y="2825"/>
                  </a:cubicBezTo>
                  <a:cubicBezTo>
                    <a:pt x="880" y="2851"/>
                    <a:pt x="823" y="2883"/>
                    <a:pt x="758" y="2909"/>
                  </a:cubicBezTo>
                  <a:cubicBezTo>
                    <a:pt x="1002" y="2286"/>
                    <a:pt x="1837" y="996"/>
                    <a:pt x="2626" y="681"/>
                  </a:cubicBezTo>
                  <a:cubicBezTo>
                    <a:pt x="2684" y="662"/>
                    <a:pt x="2742" y="649"/>
                    <a:pt x="2800" y="649"/>
                  </a:cubicBezTo>
                  <a:close/>
                  <a:moveTo>
                    <a:pt x="2808" y="1"/>
                  </a:moveTo>
                  <a:cubicBezTo>
                    <a:pt x="2664" y="1"/>
                    <a:pt x="2524" y="25"/>
                    <a:pt x="2389" y="78"/>
                  </a:cubicBezTo>
                  <a:cubicBezTo>
                    <a:pt x="1426" y="456"/>
                    <a:pt x="476" y="1830"/>
                    <a:pt x="155" y="2677"/>
                  </a:cubicBezTo>
                  <a:cubicBezTo>
                    <a:pt x="20" y="3030"/>
                    <a:pt x="1" y="3281"/>
                    <a:pt x="97" y="3461"/>
                  </a:cubicBezTo>
                  <a:cubicBezTo>
                    <a:pt x="159" y="3591"/>
                    <a:pt x="287" y="3679"/>
                    <a:pt x="435" y="3679"/>
                  </a:cubicBezTo>
                  <a:cubicBezTo>
                    <a:pt x="440" y="3679"/>
                    <a:pt x="445" y="3679"/>
                    <a:pt x="450" y="3679"/>
                  </a:cubicBezTo>
                  <a:cubicBezTo>
                    <a:pt x="662" y="3679"/>
                    <a:pt x="925" y="3550"/>
                    <a:pt x="1221" y="3409"/>
                  </a:cubicBezTo>
                  <a:cubicBezTo>
                    <a:pt x="1651" y="3210"/>
                    <a:pt x="2228" y="2934"/>
                    <a:pt x="2838" y="2844"/>
                  </a:cubicBezTo>
                  <a:cubicBezTo>
                    <a:pt x="3075" y="2811"/>
                    <a:pt x="3315" y="2799"/>
                    <a:pt x="3549" y="2799"/>
                  </a:cubicBezTo>
                  <a:cubicBezTo>
                    <a:pt x="3942" y="2799"/>
                    <a:pt x="4314" y="2833"/>
                    <a:pt x="4616" y="2857"/>
                  </a:cubicBezTo>
                  <a:cubicBezTo>
                    <a:pt x="4859" y="2880"/>
                    <a:pt x="5053" y="2899"/>
                    <a:pt x="5212" y="2899"/>
                  </a:cubicBezTo>
                  <a:cubicBezTo>
                    <a:pt x="5410" y="2899"/>
                    <a:pt x="5552" y="2869"/>
                    <a:pt x="5663" y="2780"/>
                  </a:cubicBezTo>
                  <a:cubicBezTo>
                    <a:pt x="5785" y="2677"/>
                    <a:pt x="5894" y="2485"/>
                    <a:pt x="5682" y="2119"/>
                  </a:cubicBezTo>
                  <a:cubicBezTo>
                    <a:pt x="5345" y="1537"/>
                    <a:pt x="3963" y="1"/>
                    <a:pt x="28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4418;p33"/>
            <p:cNvSpPr/>
            <p:nvPr/>
          </p:nvSpPr>
          <p:spPr>
            <a:xfrm>
              <a:off x="7786913" y="3732951"/>
              <a:ext cx="146345" cy="80786"/>
            </a:xfrm>
            <a:custGeom>
              <a:avLst/>
              <a:gdLst/>
              <a:ahLst/>
              <a:cxnLst/>
              <a:rect l="l" t="t" r="r" b="b"/>
              <a:pathLst>
                <a:path w="5478" h="3024" extrusionOk="0">
                  <a:moveTo>
                    <a:pt x="2634" y="0"/>
                  </a:moveTo>
                  <a:cubicBezTo>
                    <a:pt x="2532" y="0"/>
                    <a:pt x="2435" y="17"/>
                    <a:pt x="2344" y="53"/>
                  </a:cubicBezTo>
                  <a:cubicBezTo>
                    <a:pt x="1246" y="490"/>
                    <a:pt x="1" y="2602"/>
                    <a:pt x="206" y="2980"/>
                  </a:cubicBezTo>
                  <a:cubicBezTo>
                    <a:pt x="221" y="3010"/>
                    <a:pt x="250" y="3024"/>
                    <a:pt x="292" y="3024"/>
                  </a:cubicBezTo>
                  <a:cubicBezTo>
                    <a:pt x="591" y="3024"/>
                    <a:pt x="1533" y="2349"/>
                    <a:pt x="2613" y="2197"/>
                  </a:cubicBezTo>
                  <a:cubicBezTo>
                    <a:pt x="2872" y="2161"/>
                    <a:pt x="3131" y="2147"/>
                    <a:pt x="3380" y="2147"/>
                  </a:cubicBezTo>
                  <a:cubicBezTo>
                    <a:pt x="4061" y="2147"/>
                    <a:pt x="4669" y="2247"/>
                    <a:pt x="5014" y="2247"/>
                  </a:cubicBezTo>
                  <a:cubicBezTo>
                    <a:pt x="5140" y="2247"/>
                    <a:pt x="5231" y="2234"/>
                    <a:pt x="5277" y="2197"/>
                  </a:cubicBezTo>
                  <a:cubicBezTo>
                    <a:pt x="5477" y="2038"/>
                    <a:pt x="3766" y="0"/>
                    <a:pt x="2634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4419;p33"/>
            <p:cNvSpPr/>
            <p:nvPr/>
          </p:nvSpPr>
          <p:spPr>
            <a:xfrm>
              <a:off x="7782104" y="3724242"/>
              <a:ext cx="157298" cy="98284"/>
            </a:xfrm>
            <a:custGeom>
              <a:avLst/>
              <a:gdLst/>
              <a:ahLst/>
              <a:cxnLst/>
              <a:rect l="l" t="t" r="r" b="b"/>
              <a:pathLst>
                <a:path w="5888" h="3679" extrusionOk="0">
                  <a:moveTo>
                    <a:pt x="2812" y="649"/>
                  </a:moveTo>
                  <a:cubicBezTo>
                    <a:pt x="2992" y="662"/>
                    <a:pt x="3172" y="713"/>
                    <a:pt x="3332" y="796"/>
                  </a:cubicBezTo>
                  <a:cubicBezTo>
                    <a:pt x="3974" y="1111"/>
                    <a:pt x="4661" y="1817"/>
                    <a:pt x="4976" y="2234"/>
                  </a:cubicBezTo>
                  <a:cubicBezTo>
                    <a:pt x="4879" y="2228"/>
                    <a:pt x="4770" y="2222"/>
                    <a:pt x="4668" y="2209"/>
                  </a:cubicBezTo>
                  <a:cubicBezTo>
                    <a:pt x="4350" y="2181"/>
                    <a:pt x="3961" y="2146"/>
                    <a:pt x="3542" y="2146"/>
                  </a:cubicBezTo>
                  <a:cubicBezTo>
                    <a:pt x="3284" y="2146"/>
                    <a:pt x="3014" y="2159"/>
                    <a:pt x="2742" y="2196"/>
                  </a:cubicBezTo>
                  <a:cubicBezTo>
                    <a:pt x="2036" y="2299"/>
                    <a:pt x="1400" y="2600"/>
                    <a:pt x="938" y="2825"/>
                  </a:cubicBezTo>
                  <a:lnTo>
                    <a:pt x="765" y="2902"/>
                  </a:lnTo>
                  <a:cubicBezTo>
                    <a:pt x="1022" y="2273"/>
                    <a:pt x="1856" y="995"/>
                    <a:pt x="2639" y="681"/>
                  </a:cubicBezTo>
                  <a:cubicBezTo>
                    <a:pt x="2697" y="662"/>
                    <a:pt x="2755" y="649"/>
                    <a:pt x="2812" y="649"/>
                  </a:cubicBezTo>
                  <a:close/>
                  <a:moveTo>
                    <a:pt x="2815" y="1"/>
                  </a:moveTo>
                  <a:cubicBezTo>
                    <a:pt x="2672" y="1"/>
                    <a:pt x="2534" y="25"/>
                    <a:pt x="2402" y="77"/>
                  </a:cubicBezTo>
                  <a:cubicBezTo>
                    <a:pt x="1458" y="450"/>
                    <a:pt x="450" y="1875"/>
                    <a:pt x="136" y="2729"/>
                  </a:cubicBezTo>
                  <a:cubicBezTo>
                    <a:pt x="14" y="3062"/>
                    <a:pt x="1" y="3287"/>
                    <a:pt x="97" y="3460"/>
                  </a:cubicBezTo>
                  <a:cubicBezTo>
                    <a:pt x="153" y="3591"/>
                    <a:pt x="287" y="3679"/>
                    <a:pt x="429" y="3679"/>
                  </a:cubicBezTo>
                  <a:cubicBezTo>
                    <a:pt x="434" y="3679"/>
                    <a:pt x="439" y="3679"/>
                    <a:pt x="444" y="3679"/>
                  </a:cubicBezTo>
                  <a:cubicBezTo>
                    <a:pt x="656" y="3679"/>
                    <a:pt x="925" y="3550"/>
                    <a:pt x="1214" y="3409"/>
                  </a:cubicBezTo>
                  <a:cubicBezTo>
                    <a:pt x="1644" y="3210"/>
                    <a:pt x="2222" y="2928"/>
                    <a:pt x="2832" y="2844"/>
                  </a:cubicBezTo>
                  <a:cubicBezTo>
                    <a:pt x="3076" y="2810"/>
                    <a:pt x="3325" y="2797"/>
                    <a:pt x="3565" y="2797"/>
                  </a:cubicBezTo>
                  <a:cubicBezTo>
                    <a:pt x="3950" y="2797"/>
                    <a:pt x="4314" y="2829"/>
                    <a:pt x="4610" y="2857"/>
                  </a:cubicBezTo>
                  <a:cubicBezTo>
                    <a:pt x="4852" y="2880"/>
                    <a:pt x="5047" y="2899"/>
                    <a:pt x="5205" y="2899"/>
                  </a:cubicBezTo>
                  <a:cubicBezTo>
                    <a:pt x="5403" y="2899"/>
                    <a:pt x="5546" y="2869"/>
                    <a:pt x="5656" y="2780"/>
                  </a:cubicBezTo>
                  <a:cubicBezTo>
                    <a:pt x="5785" y="2677"/>
                    <a:pt x="5887" y="2485"/>
                    <a:pt x="5669" y="2112"/>
                  </a:cubicBezTo>
                  <a:cubicBezTo>
                    <a:pt x="5338" y="1531"/>
                    <a:pt x="3953" y="1"/>
                    <a:pt x="28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Google Shape;4420;p33"/>
            <p:cNvSpPr/>
            <p:nvPr/>
          </p:nvSpPr>
          <p:spPr>
            <a:xfrm>
              <a:off x="7443429" y="4206909"/>
              <a:ext cx="134644" cy="58426"/>
            </a:xfrm>
            <a:custGeom>
              <a:avLst/>
              <a:gdLst/>
              <a:ahLst/>
              <a:cxnLst/>
              <a:rect l="l" t="t" r="r" b="b"/>
              <a:pathLst>
                <a:path w="5040" h="2187" extrusionOk="0">
                  <a:moveTo>
                    <a:pt x="3218" y="0"/>
                  </a:moveTo>
                  <a:cubicBezTo>
                    <a:pt x="2949" y="0"/>
                    <a:pt x="2661" y="22"/>
                    <a:pt x="2363" y="67"/>
                  </a:cubicBezTo>
                  <a:cubicBezTo>
                    <a:pt x="1015" y="266"/>
                    <a:pt x="1" y="914"/>
                    <a:pt x="84" y="1473"/>
                  </a:cubicBezTo>
                  <a:cubicBezTo>
                    <a:pt x="155" y="1910"/>
                    <a:pt x="872" y="2186"/>
                    <a:pt x="1831" y="2186"/>
                  </a:cubicBezTo>
                  <a:cubicBezTo>
                    <a:pt x="2095" y="2186"/>
                    <a:pt x="2378" y="2165"/>
                    <a:pt x="2671" y="2121"/>
                  </a:cubicBezTo>
                  <a:cubicBezTo>
                    <a:pt x="4026" y="1922"/>
                    <a:pt x="5040" y="1293"/>
                    <a:pt x="4956" y="722"/>
                  </a:cubicBezTo>
                  <a:cubicBezTo>
                    <a:pt x="4886" y="271"/>
                    <a:pt x="4172" y="0"/>
                    <a:pt x="3218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Google Shape;4421;p33"/>
            <p:cNvSpPr/>
            <p:nvPr/>
          </p:nvSpPr>
          <p:spPr>
            <a:xfrm>
              <a:off x="7964745" y="4100989"/>
              <a:ext cx="134644" cy="58372"/>
            </a:xfrm>
            <a:custGeom>
              <a:avLst/>
              <a:gdLst/>
              <a:ahLst/>
              <a:cxnLst/>
              <a:rect l="l" t="t" r="r" b="b"/>
              <a:pathLst>
                <a:path w="5040" h="2185" extrusionOk="0">
                  <a:moveTo>
                    <a:pt x="3209" y="1"/>
                  </a:moveTo>
                  <a:cubicBezTo>
                    <a:pt x="2943" y="1"/>
                    <a:pt x="2658" y="21"/>
                    <a:pt x="2363" y="65"/>
                  </a:cubicBezTo>
                  <a:cubicBezTo>
                    <a:pt x="1015" y="270"/>
                    <a:pt x="0" y="912"/>
                    <a:pt x="84" y="1471"/>
                  </a:cubicBezTo>
                  <a:cubicBezTo>
                    <a:pt x="149" y="1908"/>
                    <a:pt x="873" y="2184"/>
                    <a:pt x="1832" y="2184"/>
                  </a:cubicBezTo>
                  <a:cubicBezTo>
                    <a:pt x="2097" y="2184"/>
                    <a:pt x="2379" y="2163"/>
                    <a:pt x="2671" y="2119"/>
                  </a:cubicBezTo>
                  <a:cubicBezTo>
                    <a:pt x="4019" y="1920"/>
                    <a:pt x="5039" y="1291"/>
                    <a:pt x="4950" y="719"/>
                  </a:cubicBezTo>
                  <a:cubicBezTo>
                    <a:pt x="4874" y="268"/>
                    <a:pt x="4163" y="1"/>
                    <a:pt x="3209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4422;p33"/>
            <p:cNvSpPr/>
            <p:nvPr/>
          </p:nvSpPr>
          <p:spPr>
            <a:xfrm>
              <a:off x="7699987" y="4100615"/>
              <a:ext cx="112123" cy="163469"/>
            </a:xfrm>
            <a:custGeom>
              <a:avLst/>
              <a:gdLst/>
              <a:ahLst/>
              <a:cxnLst/>
              <a:rect l="l" t="t" r="r" b="b"/>
              <a:pathLst>
                <a:path w="4197" h="6119" extrusionOk="0">
                  <a:moveTo>
                    <a:pt x="1831" y="0"/>
                  </a:moveTo>
                  <a:cubicBezTo>
                    <a:pt x="1813" y="0"/>
                    <a:pt x="1796" y="1"/>
                    <a:pt x="1778" y="2"/>
                  </a:cubicBezTo>
                  <a:cubicBezTo>
                    <a:pt x="0" y="92"/>
                    <a:pt x="77" y="3070"/>
                    <a:pt x="1021" y="4835"/>
                  </a:cubicBezTo>
                  <a:cubicBezTo>
                    <a:pt x="1423" y="5591"/>
                    <a:pt x="1991" y="6119"/>
                    <a:pt x="2631" y="6119"/>
                  </a:cubicBezTo>
                  <a:cubicBezTo>
                    <a:pt x="2737" y="6119"/>
                    <a:pt x="2844" y="6104"/>
                    <a:pt x="2953" y="6074"/>
                  </a:cubicBezTo>
                  <a:cubicBezTo>
                    <a:pt x="3730" y="5856"/>
                    <a:pt x="4063" y="5118"/>
                    <a:pt x="4108" y="4226"/>
                  </a:cubicBezTo>
                  <a:cubicBezTo>
                    <a:pt x="4197" y="2428"/>
                    <a:pt x="3069" y="0"/>
                    <a:pt x="18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4423;p33"/>
            <p:cNvSpPr/>
            <p:nvPr/>
          </p:nvSpPr>
          <p:spPr>
            <a:xfrm>
              <a:off x="7693789" y="4092547"/>
              <a:ext cx="125748" cy="179445"/>
            </a:xfrm>
            <a:custGeom>
              <a:avLst/>
              <a:gdLst/>
              <a:ahLst/>
              <a:cxnLst/>
              <a:rect l="l" t="t" r="r" b="b"/>
              <a:pathLst>
                <a:path w="4707" h="6717" extrusionOk="0">
                  <a:moveTo>
                    <a:pt x="2062" y="593"/>
                  </a:moveTo>
                  <a:cubicBezTo>
                    <a:pt x="2357" y="599"/>
                    <a:pt x="2633" y="804"/>
                    <a:pt x="2813" y="991"/>
                  </a:cubicBezTo>
                  <a:cubicBezTo>
                    <a:pt x="3551" y="1722"/>
                    <a:pt x="4103" y="3308"/>
                    <a:pt x="4045" y="4515"/>
                  </a:cubicBezTo>
                  <a:cubicBezTo>
                    <a:pt x="4019" y="5125"/>
                    <a:pt x="3833" y="5882"/>
                    <a:pt x="3108" y="6087"/>
                  </a:cubicBezTo>
                  <a:cubicBezTo>
                    <a:pt x="3024" y="6110"/>
                    <a:pt x="2943" y="6121"/>
                    <a:pt x="2864" y="6121"/>
                  </a:cubicBezTo>
                  <a:cubicBezTo>
                    <a:pt x="2193" y="6121"/>
                    <a:pt x="1705" y="5358"/>
                    <a:pt x="1516" y="4996"/>
                  </a:cubicBezTo>
                  <a:cubicBezTo>
                    <a:pt x="835" y="3732"/>
                    <a:pt x="688" y="1998"/>
                    <a:pt x="1176" y="1138"/>
                  </a:cubicBezTo>
                  <a:cubicBezTo>
                    <a:pt x="1368" y="792"/>
                    <a:pt x="1651" y="612"/>
                    <a:pt x="2029" y="593"/>
                  </a:cubicBezTo>
                  <a:close/>
                  <a:moveTo>
                    <a:pt x="2055" y="1"/>
                  </a:moveTo>
                  <a:cubicBezTo>
                    <a:pt x="2036" y="1"/>
                    <a:pt x="2017" y="1"/>
                    <a:pt x="1997" y="2"/>
                  </a:cubicBezTo>
                  <a:cubicBezTo>
                    <a:pt x="1413" y="34"/>
                    <a:pt x="951" y="329"/>
                    <a:pt x="656" y="849"/>
                  </a:cubicBezTo>
                  <a:cubicBezTo>
                    <a:pt x="1" y="2005"/>
                    <a:pt x="315" y="4008"/>
                    <a:pt x="989" y="5279"/>
                  </a:cubicBezTo>
                  <a:cubicBezTo>
                    <a:pt x="1490" y="6209"/>
                    <a:pt x="2151" y="6717"/>
                    <a:pt x="2857" y="6717"/>
                  </a:cubicBezTo>
                  <a:cubicBezTo>
                    <a:pt x="2992" y="6717"/>
                    <a:pt x="3134" y="6691"/>
                    <a:pt x="3268" y="6659"/>
                  </a:cubicBezTo>
                  <a:cubicBezTo>
                    <a:pt x="4096" y="6428"/>
                    <a:pt x="4584" y="5677"/>
                    <a:pt x="4636" y="4540"/>
                  </a:cubicBezTo>
                  <a:cubicBezTo>
                    <a:pt x="4706" y="3141"/>
                    <a:pt x="4103" y="1433"/>
                    <a:pt x="3236" y="567"/>
                  </a:cubicBezTo>
                  <a:cubicBezTo>
                    <a:pt x="2862" y="193"/>
                    <a:pt x="2459" y="1"/>
                    <a:pt x="20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4424;p33"/>
            <p:cNvSpPr/>
            <p:nvPr/>
          </p:nvSpPr>
          <p:spPr>
            <a:xfrm>
              <a:off x="7727235" y="4208806"/>
              <a:ext cx="82523" cy="55273"/>
            </a:xfrm>
            <a:custGeom>
              <a:avLst/>
              <a:gdLst/>
              <a:ahLst/>
              <a:cxnLst/>
              <a:rect l="l" t="t" r="r" b="b"/>
              <a:pathLst>
                <a:path w="3089" h="2069" extrusionOk="0">
                  <a:moveTo>
                    <a:pt x="2060" y="1"/>
                  </a:moveTo>
                  <a:cubicBezTo>
                    <a:pt x="1312" y="1"/>
                    <a:pt x="576" y="271"/>
                    <a:pt x="1" y="785"/>
                  </a:cubicBezTo>
                  <a:cubicBezTo>
                    <a:pt x="403" y="1541"/>
                    <a:pt x="971" y="2069"/>
                    <a:pt x="1611" y="2069"/>
                  </a:cubicBezTo>
                  <a:cubicBezTo>
                    <a:pt x="1717" y="2069"/>
                    <a:pt x="1824" y="2054"/>
                    <a:pt x="1933" y="2024"/>
                  </a:cubicBezTo>
                  <a:cubicBezTo>
                    <a:pt x="2710" y="1806"/>
                    <a:pt x="3043" y="1068"/>
                    <a:pt x="3088" y="176"/>
                  </a:cubicBezTo>
                  <a:cubicBezTo>
                    <a:pt x="2752" y="58"/>
                    <a:pt x="2405" y="1"/>
                    <a:pt x="20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4425;p33"/>
            <p:cNvSpPr/>
            <p:nvPr/>
          </p:nvSpPr>
          <p:spPr>
            <a:xfrm>
              <a:off x="7721411" y="4203544"/>
              <a:ext cx="93663" cy="65692"/>
            </a:xfrm>
            <a:custGeom>
              <a:avLst/>
              <a:gdLst/>
              <a:ahLst/>
              <a:cxnLst/>
              <a:rect l="l" t="t" r="r" b="b"/>
              <a:pathLst>
                <a:path w="3506" h="2459" extrusionOk="0">
                  <a:moveTo>
                    <a:pt x="2276" y="394"/>
                  </a:moveTo>
                  <a:cubicBezTo>
                    <a:pt x="2552" y="394"/>
                    <a:pt x="2829" y="433"/>
                    <a:pt x="3101" y="514"/>
                  </a:cubicBezTo>
                  <a:cubicBezTo>
                    <a:pt x="3043" y="1124"/>
                    <a:pt x="2825" y="1830"/>
                    <a:pt x="2100" y="2029"/>
                  </a:cubicBezTo>
                  <a:cubicBezTo>
                    <a:pt x="2007" y="2054"/>
                    <a:pt x="1917" y="2066"/>
                    <a:pt x="1830" y="2066"/>
                  </a:cubicBezTo>
                  <a:cubicBezTo>
                    <a:pt x="1189" y="2066"/>
                    <a:pt x="712" y="1434"/>
                    <a:pt x="469" y="1027"/>
                  </a:cubicBezTo>
                  <a:cubicBezTo>
                    <a:pt x="987" y="613"/>
                    <a:pt x="1626" y="394"/>
                    <a:pt x="2276" y="394"/>
                  </a:cubicBezTo>
                  <a:close/>
                  <a:moveTo>
                    <a:pt x="2281" y="0"/>
                  </a:moveTo>
                  <a:cubicBezTo>
                    <a:pt x="1484" y="0"/>
                    <a:pt x="700" y="289"/>
                    <a:pt x="84" y="835"/>
                  </a:cubicBezTo>
                  <a:cubicBezTo>
                    <a:pt x="20" y="893"/>
                    <a:pt x="0" y="995"/>
                    <a:pt x="45" y="1072"/>
                  </a:cubicBezTo>
                  <a:cubicBezTo>
                    <a:pt x="527" y="1971"/>
                    <a:pt x="1156" y="2459"/>
                    <a:pt x="1823" y="2459"/>
                  </a:cubicBezTo>
                  <a:cubicBezTo>
                    <a:pt x="1952" y="2459"/>
                    <a:pt x="2080" y="2440"/>
                    <a:pt x="2209" y="2407"/>
                  </a:cubicBezTo>
                  <a:cubicBezTo>
                    <a:pt x="2992" y="2189"/>
                    <a:pt x="3454" y="1470"/>
                    <a:pt x="3505" y="379"/>
                  </a:cubicBezTo>
                  <a:cubicBezTo>
                    <a:pt x="3505" y="296"/>
                    <a:pt x="3454" y="212"/>
                    <a:pt x="3371" y="186"/>
                  </a:cubicBezTo>
                  <a:cubicBezTo>
                    <a:pt x="3015" y="61"/>
                    <a:pt x="2647" y="0"/>
                    <a:pt x="22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4426;p33"/>
            <p:cNvSpPr/>
            <p:nvPr/>
          </p:nvSpPr>
          <p:spPr>
            <a:xfrm>
              <a:off x="7598982" y="3367424"/>
              <a:ext cx="57117" cy="69272"/>
            </a:xfrm>
            <a:custGeom>
              <a:avLst/>
              <a:gdLst/>
              <a:ahLst/>
              <a:cxnLst/>
              <a:rect l="l" t="t" r="r" b="b"/>
              <a:pathLst>
                <a:path w="2138" h="2593" extrusionOk="0">
                  <a:moveTo>
                    <a:pt x="52" y="1"/>
                  </a:moveTo>
                  <a:cubicBezTo>
                    <a:pt x="41" y="1"/>
                    <a:pt x="29" y="4"/>
                    <a:pt x="19" y="12"/>
                  </a:cubicBezTo>
                  <a:cubicBezTo>
                    <a:pt x="0" y="31"/>
                    <a:pt x="0" y="63"/>
                    <a:pt x="19" y="82"/>
                  </a:cubicBezTo>
                  <a:cubicBezTo>
                    <a:pt x="167" y="307"/>
                    <a:pt x="308" y="525"/>
                    <a:pt x="462" y="750"/>
                  </a:cubicBezTo>
                  <a:cubicBezTo>
                    <a:pt x="610" y="975"/>
                    <a:pt x="764" y="1193"/>
                    <a:pt x="937" y="1398"/>
                  </a:cubicBezTo>
                  <a:cubicBezTo>
                    <a:pt x="1104" y="1604"/>
                    <a:pt x="1278" y="1809"/>
                    <a:pt x="1457" y="2008"/>
                  </a:cubicBezTo>
                  <a:cubicBezTo>
                    <a:pt x="1631" y="2201"/>
                    <a:pt x="1823" y="2393"/>
                    <a:pt x="2009" y="2573"/>
                  </a:cubicBezTo>
                  <a:cubicBezTo>
                    <a:pt x="2022" y="2586"/>
                    <a:pt x="2038" y="2592"/>
                    <a:pt x="2054" y="2592"/>
                  </a:cubicBezTo>
                  <a:cubicBezTo>
                    <a:pt x="2070" y="2592"/>
                    <a:pt x="2086" y="2586"/>
                    <a:pt x="2099" y="2573"/>
                  </a:cubicBezTo>
                  <a:cubicBezTo>
                    <a:pt x="2131" y="2554"/>
                    <a:pt x="2138" y="2515"/>
                    <a:pt x="2118" y="2483"/>
                  </a:cubicBezTo>
                  <a:cubicBezTo>
                    <a:pt x="1977" y="2271"/>
                    <a:pt x="1842" y="2040"/>
                    <a:pt x="1676" y="1828"/>
                  </a:cubicBezTo>
                  <a:cubicBezTo>
                    <a:pt x="1515" y="1617"/>
                    <a:pt x="1361" y="1405"/>
                    <a:pt x="1188" y="1199"/>
                  </a:cubicBezTo>
                  <a:cubicBezTo>
                    <a:pt x="1014" y="1000"/>
                    <a:pt x="841" y="801"/>
                    <a:pt x="661" y="602"/>
                  </a:cubicBezTo>
                  <a:cubicBezTo>
                    <a:pt x="482" y="410"/>
                    <a:pt x="289" y="217"/>
                    <a:pt x="96" y="38"/>
                  </a:cubicBezTo>
                  <a:cubicBezTo>
                    <a:pt x="96" y="31"/>
                    <a:pt x="96" y="31"/>
                    <a:pt x="96" y="25"/>
                  </a:cubicBezTo>
                  <a:cubicBezTo>
                    <a:pt x="85" y="9"/>
                    <a:pt x="68" y="1"/>
                    <a:pt x="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4427;p33"/>
            <p:cNvSpPr/>
            <p:nvPr/>
          </p:nvSpPr>
          <p:spPr>
            <a:xfrm>
              <a:off x="7692587" y="3518384"/>
              <a:ext cx="179926" cy="184146"/>
            </a:xfrm>
            <a:custGeom>
              <a:avLst/>
              <a:gdLst/>
              <a:ahLst/>
              <a:cxnLst/>
              <a:rect l="l" t="t" r="r" b="b"/>
              <a:pathLst>
                <a:path w="6735" h="6893" extrusionOk="0">
                  <a:moveTo>
                    <a:pt x="137" y="0"/>
                  </a:moveTo>
                  <a:cubicBezTo>
                    <a:pt x="126" y="0"/>
                    <a:pt x="115" y="1"/>
                    <a:pt x="104" y="3"/>
                  </a:cubicBezTo>
                  <a:lnTo>
                    <a:pt x="91" y="3"/>
                  </a:lnTo>
                  <a:cubicBezTo>
                    <a:pt x="33" y="16"/>
                    <a:pt x="1" y="74"/>
                    <a:pt x="14" y="138"/>
                  </a:cubicBezTo>
                  <a:cubicBezTo>
                    <a:pt x="27" y="157"/>
                    <a:pt x="52" y="170"/>
                    <a:pt x="78" y="170"/>
                  </a:cubicBezTo>
                  <a:cubicBezTo>
                    <a:pt x="72" y="145"/>
                    <a:pt x="84" y="119"/>
                    <a:pt x="117" y="106"/>
                  </a:cubicBezTo>
                  <a:cubicBezTo>
                    <a:pt x="118" y="106"/>
                    <a:pt x="119" y="106"/>
                    <a:pt x="121" y="106"/>
                  </a:cubicBezTo>
                  <a:cubicBezTo>
                    <a:pt x="160" y="106"/>
                    <a:pt x="228" y="192"/>
                    <a:pt x="283" y="260"/>
                  </a:cubicBezTo>
                  <a:lnTo>
                    <a:pt x="482" y="478"/>
                  </a:lnTo>
                  <a:lnTo>
                    <a:pt x="868" y="915"/>
                  </a:lnTo>
                  <a:lnTo>
                    <a:pt x="1651" y="1788"/>
                  </a:lnTo>
                  <a:lnTo>
                    <a:pt x="3243" y="3495"/>
                  </a:lnTo>
                  <a:lnTo>
                    <a:pt x="4867" y="5171"/>
                  </a:lnTo>
                  <a:cubicBezTo>
                    <a:pt x="5412" y="5716"/>
                    <a:pt x="5971" y="6262"/>
                    <a:pt x="6529" y="6801"/>
                  </a:cubicBezTo>
                  <a:cubicBezTo>
                    <a:pt x="6586" y="6853"/>
                    <a:pt x="6639" y="6892"/>
                    <a:pt x="6677" y="6892"/>
                  </a:cubicBezTo>
                  <a:cubicBezTo>
                    <a:pt x="6687" y="6892"/>
                    <a:pt x="6695" y="6890"/>
                    <a:pt x="6703" y="6885"/>
                  </a:cubicBezTo>
                  <a:cubicBezTo>
                    <a:pt x="6735" y="6866"/>
                    <a:pt x="6703" y="6782"/>
                    <a:pt x="6632" y="6705"/>
                  </a:cubicBezTo>
                  <a:cubicBezTo>
                    <a:pt x="6112" y="6121"/>
                    <a:pt x="5599" y="5543"/>
                    <a:pt x="5072" y="4965"/>
                  </a:cubicBezTo>
                  <a:lnTo>
                    <a:pt x="3474" y="3264"/>
                  </a:lnTo>
                  <a:lnTo>
                    <a:pt x="1843" y="1602"/>
                  </a:lnTo>
                  <a:lnTo>
                    <a:pt x="1015" y="780"/>
                  </a:lnTo>
                  <a:lnTo>
                    <a:pt x="598" y="376"/>
                  </a:lnTo>
                  <a:lnTo>
                    <a:pt x="386" y="170"/>
                  </a:lnTo>
                  <a:lnTo>
                    <a:pt x="283" y="68"/>
                  </a:lnTo>
                  <a:cubicBezTo>
                    <a:pt x="241" y="25"/>
                    <a:pt x="190" y="0"/>
                    <a:pt x="1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4428;p33"/>
            <p:cNvSpPr/>
            <p:nvPr/>
          </p:nvSpPr>
          <p:spPr>
            <a:xfrm>
              <a:off x="7699292" y="3617466"/>
              <a:ext cx="67509" cy="86102"/>
            </a:xfrm>
            <a:custGeom>
              <a:avLst/>
              <a:gdLst/>
              <a:ahLst/>
              <a:cxnLst/>
              <a:rect l="l" t="t" r="r" b="b"/>
              <a:pathLst>
                <a:path w="2527" h="3223" extrusionOk="0">
                  <a:moveTo>
                    <a:pt x="43" y="1"/>
                  </a:moveTo>
                  <a:cubicBezTo>
                    <a:pt x="35" y="1"/>
                    <a:pt x="27" y="2"/>
                    <a:pt x="20" y="5"/>
                  </a:cubicBezTo>
                  <a:cubicBezTo>
                    <a:pt x="0" y="24"/>
                    <a:pt x="0" y="62"/>
                    <a:pt x="20" y="88"/>
                  </a:cubicBezTo>
                  <a:lnTo>
                    <a:pt x="591" y="878"/>
                  </a:lnTo>
                  <a:lnTo>
                    <a:pt x="1169" y="1661"/>
                  </a:lnTo>
                  <a:lnTo>
                    <a:pt x="1759" y="2431"/>
                  </a:lnTo>
                  <a:lnTo>
                    <a:pt x="2375" y="3195"/>
                  </a:lnTo>
                  <a:cubicBezTo>
                    <a:pt x="2390" y="3215"/>
                    <a:pt x="2409" y="3223"/>
                    <a:pt x="2428" y="3223"/>
                  </a:cubicBezTo>
                  <a:cubicBezTo>
                    <a:pt x="2478" y="3223"/>
                    <a:pt x="2526" y="3167"/>
                    <a:pt x="2485" y="3112"/>
                  </a:cubicBezTo>
                  <a:cubicBezTo>
                    <a:pt x="2331" y="2829"/>
                    <a:pt x="2170" y="2540"/>
                    <a:pt x="1990" y="2264"/>
                  </a:cubicBezTo>
                  <a:cubicBezTo>
                    <a:pt x="1817" y="1982"/>
                    <a:pt x="1631" y="1719"/>
                    <a:pt x="1425" y="1462"/>
                  </a:cubicBezTo>
                  <a:cubicBezTo>
                    <a:pt x="1207" y="1205"/>
                    <a:pt x="995" y="955"/>
                    <a:pt x="771" y="711"/>
                  </a:cubicBezTo>
                  <a:cubicBezTo>
                    <a:pt x="552" y="473"/>
                    <a:pt x="321" y="242"/>
                    <a:pt x="84" y="18"/>
                  </a:cubicBezTo>
                  <a:cubicBezTo>
                    <a:pt x="72" y="5"/>
                    <a:pt x="57" y="1"/>
                    <a:pt x="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4429;p33"/>
            <p:cNvSpPr/>
            <p:nvPr/>
          </p:nvSpPr>
          <p:spPr>
            <a:xfrm>
              <a:off x="7700841" y="3678748"/>
              <a:ext cx="44427" cy="57384"/>
            </a:xfrm>
            <a:custGeom>
              <a:avLst/>
              <a:gdLst/>
              <a:ahLst/>
              <a:cxnLst/>
              <a:rect l="l" t="t" r="r" b="b"/>
              <a:pathLst>
                <a:path w="1663" h="2148" extrusionOk="0">
                  <a:moveTo>
                    <a:pt x="58" y="1"/>
                  </a:moveTo>
                  <a:cubicBezTo>
                    <a:pt x="43" y="1"/>
                    <a:pt x="29" y="6"/>
                    <a:pt x="19" y="15"/>
                  </a:cubicBezTo>
                  <a:cubicBezTo>
                    <a:pt x="0" y="34"/>
                    <a:pt x="0" y="67"/>
                    <a:pt x="19" y="86"/>
                  </a:cubicBezTo>
                  <a:cubicBezTo>
                    <a:pt x="129" y="272"/>
                    <a:pt x="225" y="458"/>
                    <a:pt x="340" y="638"/>
                  </a:cubicBezTo>
                  <a:cubicBezTo>
                    <a:pt x="462" y="818"/>
                    <a:pt x="578" y="997"/>
                    <a:pt x="700" y="1171"/>
                  </a:cubicBezTo>
                  <a:cubicBezTo>
                    <a:pt x="828" y="1344"/>
                    <a:pt x="969" y="1511"/>
                    <a:pt x="1104" y="1671"/>
                  </a:cubicBezTo>
                  <a:cubicBezTo>
                    <a:pt x="1239" y="1832"/>
                    <a:pt x="1393" y="1986"/>
                    <a:pt x="1547" y="2134"/>
                  </a:cubicBezTo>
                  <a:cubicBezTo>
                    <a:pt x="1560" y="2143"/>
                    <a:pt x="1574" y="2148"/>
                    <a:pt x="1588" y="2148"/>
                  </a:cubicBezTo>
                  <a:cubicBezTo>
                    <a:pt x="1602" y="2148"/>
                    <a:pt x="1615" y="2143"/>
                    <a:pt x="1624" y="2134"/>
                  </a:cubicBezTo>
                  <a:cubicBezTo>
                    <a:pt x="1650" y="2121"/>
                    <a:pt x="1663" y="2082"/>
                    <a:pt x="1656" y="2057"/>
                  </a:cubicBezTo>
                  <a:cubicBezTo>
                    <a:pt x="1554" y="1864"/>
                    <a:pt x="1444" y="1678"/>
                    <a:pt x="1329" y="1498"/>
                  </a:cubicBezTo>
                  <a:cubicBezTo>
                    <a:pt x="1220" y="1318"/>
                    <a:pt x="1091" y="1145"/>
                    <a:pt x="963" y="978"/>
                  </a:cubicBezTo>
                  <a:cubicBezTo>
                    <a:pt x="822" y="818"/>
                    <a:pt x="687" y="651"/>
                    <a:pt x="546" y="490"/>
                  </a:cubicBezTo>
                  <a:cubicBezTo>
                    <a:pt x="405" y="330"/>
                    <a:pt x="250" y="176"/>
                    <a:pt x="103" y="28"/>
                  </a:cubicBezTo>
                  <a:lnTo>
                    <a:pt x="96" y="15"/>
                  </a:lnTo>
                  <a:cubicBezTo>
                    <a:pt x="87" y="6"/>
                    <a:pt x="72" y="1"/>
                    <a:pt x="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Google Shape;4430;p33"/>
            <p:cNvSpPr/>
            <p:nvPr/>
          </p:nvSpPr>
          <p:spPr>
            <a:xfrm>
              <a:off x="7447890" y="3548811"/>
              <a:ext cx="104643" cy="269447"/>
            </a:xfrm>
            <a:custGeom>
              <a:avLst/>
              <a:gdLst/>
              <a:ahLst/>
              <a:cxnLst/>
              <a:rect l="l" t="t" r="r" b="b"/>
              <a:pathLst>
                <a:path w="3917" h="10086" extrusionOk="0">
                  <a:moveTo>
                    <a:pt x="3875" y="1"/>
                  </a:moveTo>
                  <a:cubicBezTo>
                    <a:pt x="3841" y="1"/>
                    <a:pt x="3778" y="55"/>
                    <a:pt x="3724" y="142"/>
                  </a:cubicBezTo>
                  <a:cubicBezTo>
                    <a:pt x="3506" y="527"/>
                    <a:pt x="3326" y="925"/>
                    <a:pt x="3172" y="1342"/>
                  </a:cubicBezTo>
                  <a:cubicBezTo>
                    <a:pt x="3005" y="1740"/>
                    <a:pt x="2832" y="2138"/>
                    <a:pt x="2652" y="2530"/>
                  </a:cubicBezTo>
                  <a:lnTo>
                    <a:pt x="1541" y="4898"/>
                  </a:lnTo>
                  <a:cubicBezTo>
                    <a:pt x="1169" y="5694"/>
                    <a:pt x="848" y="6510"/>
                    <a:pt x="566" y="7338"/>
                  </a:cubicBezTo>
                  <a:cubicBezTo>
                    <a:pt x="290" y="8172"/>
                    <a:pt x="103" y="9032"/>
                    <a:pt x="7" y="9905"/>
                  </a:cubicBezTo>
                  <a:cubicBezTo>
                    <a:pt x="1" y="9995"/>
                    <a:pt x="7" y="10079"/>
                    <a:pt x="33" y="10085"/>
                  </a:cubicBezTo>
                  <a:cubicBezTo>
                    <a:pt x="34" y="10085"/>
                    <a:pt x="35" y="10086"/>
                    <a:pt x="37" y="10086"/>
                  </a:cubicBezTo>
                  <a:cubicBezTo>
                    <a:pt x="67" y="10086"/>
                    <a:pt x="98" y="10011"/>
                    <a:pt x="116" y="9925"/>
                  </a:cubicBezTo>
                  <a:cubicBezTo>
                    <a:pt x="270" y="9071"/>
                    <a:pt x="501" y="8230"/>
                    <a:pt x="810" y="7421"/>
                  </a:cubicBezTo>
                  <a:cubicBezTo>
                    <a:pt x="1111" y="6612"/>
                    <a:pt x="1477" y="5823"/>
                    <a:pt x="1837" y="5033"/>
                  </a:cubicBezTo>
                  <a:cubicBezTo>
                    <a:pt x="2196" y="4237"/>
                    <a:pt x="2581" y="3448"/>
                    <a:pt x="2909" y="2645"/>
                  </a:cubicBezTo>
                  <a:cubicBezTo>
                    <a:pt x="3082" y="2241"/>
                    <a:pt x="3236" y="1836"/>
                    <a:pt x="3384" y="1419"/>
                  </a:cubicBezTo>
                  <a:cubicBezTo>
                    <a:pt x="3506" y="1008"/>
                    <a:pt x="3666" y="604"/>
                    <a:pt x="3846" y="206"/>
                  </a:cubicBezTo>
                  <a:cubicBezTo>
                    <a:pt x="3891" y="116"/>
                    <a:pt x="3916" y="33"/>
                    <a:pt x="3891" y="7"/>
                  </a:cubicBezTo>
                  <a:cubicBezTo>
                    <a:pt x="3887" y="3"/>
                    <a:pt x="3881" y="1"/>
                    <a:pt x="38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4431;p33"/>
            <p:cNvSpPr/>
            <p:nvPr/>
          </p:nvSpPr>
          <p:spPr>
            <a:xfrm>
              <a:off x="8102775" y="4281896"/>
              <a:ext cx="76351" cy="208350"/>
            </a:xfrm>
            <a:custGeom>
              <a:avLst/>
              <a:gdLst/>
              <a:ahLst/>
              <a:cxnLst/>
              <a:rect l="l" t="t" r="r" b="b"/>
              <a:pathLst>
                <a:path w="2858" h="7799" extrusionOk="0">
                  <a:moveTo>
                    <a:pt x="86" y="1"/>
                  </a:moveTo>
                  <a:cubicBezTo>
                    <a:pt x="58" y="1"/>
                    <a:pt x="31" y="12"/>
                    <a:pt x="14" y="33"/>
                  </a:cubicBezTo>
                  <a:cubicBezTo>
                    <a:pt x="1" y="59"/>
                    <a:pt x="46" y="97"/>
                    <a:pt x="104" y="136"/>
                  </a:cubicBezTo>
                  <a:cubicBezTo>
                    <a:pt x="354" y="347"/>
                    <a:pt x="514" y="636"/>
                    <a:pt x="566" y="957"/>
                  </a:cubicBezTo>
                  <a:lnTo>
                    <a:pt x="797" y="1933"/>
                  </a:lnTo>
                  <a:lnTo>
                    <a:pt x="1291" y="3891"/>
                  </a:lnTo>
                  <a:cubicBezTo>
                    <a:pt x="1477" y="4539"/>
                    <a:pt x="1651" y="5194"/>
                    <a:pt x="1850" y="5842"/>
                  </a:cubicBezTo>
                  <a:cubicBezTo>
                    <a:pt x="2036" y="6497"/>
                    <a:pt x="2318" y="7126"/>
                    <a:pt x="2684" y="7704"/>
                  </a:cubicBezTo>
                  <a:cubicBezTo>
                    <a:pt x="2722" y="7758"/>
                    <a:pt x="2769" y="7798"/>
                    <a:pt x="2806" y="7798"/>
                  </a:cubicBezTo>
                  <a:cubicBezTo>
                    <a:pt x="2813" y="7798"/>
                    <a:pt x="2819" y="7797"/>
                    <a:pt x="2825" y="7794"/>
                  </a:cubicBezTo>
                  <a:cubicBezTo>
                    <a:pt x="2857" y="7781"/>
                    <a:pt x="2845" y="7704"/>
                    <a:pt x="2806" y="7627"/>
                  </a:cubicBezTo>
                  <a:cubicBezTo>
                    <a:pt x="2504" y="7030"/>
                    <a:pt x="2273" y="6407"/>
                    <a:pt x="2119" y="5759"/>
                  </a:cubicBezTo>
                  <a:lnTo>
                    <a:pt x="1606" y="3801"/>
                  </a:lnTo>
                  <a:lnTo>
                    <a:pt x="1047" y="1850"/>
                  </a:lnTo>
                  <a:cubicBezTo>
                    <a:pt x="951" y="1522"/>
                    <a:pt x="855" y="1195"/>
                    <a:pt x="745" y="874"/>
                  </a:cubicBezTo>
                  <a:cubicBezTo>
                    <a:pt x="662" y="527"/>
                    <a:pt x="450" y="226"/>
                    <a:pt x="155" y="27"/>
                  </a:cubicBezTo>
                  <a:cubicBezTo>
                    <a:pt x="134" y="9"/>
                    <a:pt x="110" y="1"/>
                    <a:pt x="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Google Shape;4432;p33"/>
            <p:cNvSpPr/>
            <p:nvPr/>
          </p:nvSpPr>
          <p:spPr>
            <a:xfrm>
              <a:off x="8092997" y="4388083"/>
              <a:ext cx="51667" cy="117653"/>
            </a:xfrm>
            <a:custGeom>
              <a:avLst/>
              <a:gdLst/>
              <a:ahLst/>
              <a:cxnLst/>
              <a:rect l="l" t="t" r="r" b="b"/>
              <a:pathLst>
                <a:path w="1934" h="4404" extrusionOk="0">
                  <a:moveTo>
                    <a:pt x="47" y="1"/>
                  </a:moveTo>
                  <a:cubicBezTo>
                    <a:pt x="38" y="1"/>
                    <a:pt x="29" y="2"/>
                    <a:pt x="20" y="6"/>
                  </a:cubicBezTo>
                  <a:cubicBezTo>
                    <a:pt x="1" y="12"/>
                    <a:pt x="1" y="57"/>
                    <a:pt x="20" y="96"/>
                  </a:cubicBezTo>
                  <a:cubicBezTo>
                    <a:pt x="213" y="436"/>
                    <a:pt x="373" y="783"/>
                    <a:pt x="534" y="1129"/>
                  </a:cubicBezTo>
                  <a:cubicBezTo>
                    <a:pt x="701" y="1476"/>
                    <a:pt x="848" y="1822"/>
                    <a:pt x="1002" y="2175"/>
                  </a:cubicBezTo>
                  <a:cubicBezTo>
                    <a:pt x="1150" y="2529"/>
                    <a:pt x="1291" y="2882"/>
                    <a:pt x="1420" y="3241"/>
                  </a:cubicBezTo>
                  <a:cubicBezTo>
                    <a:pt x="1548" y="3607"/>
                    <a:pt x="1683" y="3966"/>
                    <a:pt x="1798" y="4332"/>
                  </a:cubicBezTo>
                  <a:cubicBezTo>
                    <a:pt x="1804" y="4373"/>
                    <a:pt x="1821" y="4404"/>
                    <a:pt x="1863" y="4404"/>
                  </a:cubicBezTo>
                  <a:cubicBezTo>
                    <a:pt x="1867" y="4404"/>
                    <a:pt x="1871" y="4404"/>
                    <a:pt x="1875" y="4403"/>
                  </a:cubicBezTo>
                  <a:cubicBezTo>
                    <a:pt x="1933" y="4403"/>
                    <a:pt x="1933" y="4358"/>
                    <a:pt x="1933" y="4300"/>
                  </a:cubicBezTo>
                  <a:cubicBezTo>
                    <a:pt x="1875" y="3915"/>
                    <a:pt x="1792" y="3530"/>
                    <a:pt x="1689" y="3158"/>
                  </a:cubicBezTo>
                  <a:cubicBezTo>
                    <a:pt x="1580" y="2779"/>
                    <a:pt x="1445" y="2413"/>
                    <a:pt x="1298" y="2054"/>
                  </a:cubicBezTo>
                  <a:cubicBezTo>
                    <a:pt x="1137" y="1694"/>
                    <a:pt x="957" y="1347"/>
                    <a:pt x="765" y="1007"/>
                  </a:cubicBezTo>
                  <a:cubicBezTo>
                    <a:pt x="566" y="667"/>
                    <a:pt x="348" y="346"/>
                    <a:pt x="110" y="31"/>
                  </a:cubicBezTo>
                  <a:cubicBezTo>
                    <a:pt x="96" y="13"/>
                    <a:pt x="72" y="1"/>
                    <a:pt x="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4433;p33"/>
            <p:cNvSpPr/>
            <p:nvPr/>
          </p:nvSpPr>
          <p:spPr>
            <a:xfrm>
              <a:off x="8055785" y="4428689"/>
              <a:ext cx="43946" cy="102078"/>
            </a:xfrm>
            <a:custGeom>
              <a:avLst/>
              <a:gdLst/>
              <a:ahLst/>
              <a:cxnLst/>
              <a:rect l="l" t="t" r="r" b="b"/>
              <a:pathLst>
                <a:path w="1645" h="3821" extrusionOk="0">
                  <a:moveTo>
                    <a:pt x="1541" y="3632"/>
                  </a:moveTo>
                  <a:cubicBezTo>
                    <a:pt x="1543" y="3633"/>
                    <a:pt x="1545" y="3633"/>
                    <a:pt x="1546" y="3633"/>
                  </a:cubicBezTo>
                  <a:lnTo>
                    <a:pt x="1546" y="3633"/>
                  </a:lnTo>
                  <a:cubicBezTo>
                    <a:pt x="1545" y="3634"/>
                    <a:pt x="1543" y="3635"/>
                    <a:pt x="1542" y="3636"/>
                  </a:cubicBezTo>
                  <a:lnTo>
                    <a:pt x="1542" y="3636"/>
                  </a:lnTo>
                  <a:lnTo>
                    <a:pt x="1542" y="3634"/>
                  </a:lnTo>
                  <a:cubicBezTo>
                    <a:pt x="1541" y="3633"/>
                    <a:pt x="1541" y="3633"/>
                    <a:pt x="1541" y="3632"/>
                  </a:cubicBezTo>
                  <a:close/>
                  <a:moveTo>
                    <a:pt x="20" y="1"/>
                  </a:moveTo>
                  <a:cubicBezTo>
                    <a:pt x="1" y="26"/>
                    <a:pt x="1" y="65"/>
                    <a:pt x="20" y="91"/>
                  </a:cubicBezTo>
                  <a:cubicBezTo>
                    <a:pt x="174" y="392"/>
                    <a:pt x="309" y="726"/>
                    <a:pt x="437" y="1021"/>
                  </a:cubicBezTo>
                  <a:cubicBezTo>
                    <a:pt x="572" y="1323"/>
                    <a:pt x="688" y="1644"/>
                    <a:pt x="797" y="1971"/>
                  </a:cubicBezTo>
                  <a:cubicBezTo>
                    <a:pt x="912" y="2299"/>
                    <a:pt x="1015" y="2626"/>
                    <a:pt x="1105" y="2947"/>
                  </a:cubicBezTo>
                  <a:cubicBezTo>
                    <a:pt x="1150" y="3114"/>
                    <a:pt x="1195" y="3281"/>
                    <a:pt x="1233" y="3441"/>
                  </a:cubicBezTo>
                  <a:cubicBezTo>
                    <a:pt x="1253" y="3538"/>
                    <a:pt x="1285" y="3628"/>
                    <a:pt x="1330" y="3717"/>
                  </a:cubicBezTo>
                  <a:cubicBezTo>
                    <a:pt x="1368" y="3782"/>
                    <a:pt x="1439" y="3820"/>
                    <a:pt x="1509" y="3820"/>
                  </a:cubicBezTo>
                  <a:cubicBezTo>
                    <a:pt x="1567" y="3814"/>
                    <a:pt x="1619" y="3775"/>
                    <a:pt x="1631" y="3724"/>
                  </a:cubicBezTo>
                  <a:cubicBezTo>
                    <a:pt x="1644" y="3685"/>
                    <a:pt x="1644" y="3647"/>
                    <a:pt x="1631" y="3615"/>
                  </a:cubicBezTo>
                  <a:cubicBezTo>
                    <a:pt x="1626" y="3594"/>
                    <a:pt x="1564" y="3551"/>
                    <a:pt x="1532" y="3551"/>
                  </a:cubicBezTo>
                  <a:cubicBezTo>
                    <a:pt x="1528" y="3551"/>
                    <a:pt x="1525" y="3551"/>
                    <a:pt x="1523" y="3552"/>
                  </a:cubicBezTo>
                  <a:lnTo>
                    <a:pt x="1523" y="3552"/>
                  </a:lnTo>
                  <a:cubicBezTo>
                    <a:pt x="1514" y="3505"/>
                    <a:pt x="1509" y="3457"/>
                    <a:pt x="1509" y="3409"/>
                  </a:cubicBezTo>
                  <a:cubicBezTo>
                    <a:pt x="1490" y="3242"/>
                    <a:pt x="1465" y="3069"/>
                    <a:pt x="1426" y="2896"/>
                  </a:cubicBezTo>
                  <a:cubicBezTo>
                    <a:pt x="1362" y="2549"/>
                    <a:pt x="1266" y="2215"/>
                    <a:pt x="1156" y="1882"/>
                  </a:cubicBezTo>
                  <a:cubicBezTo>
                    <a:pt x="1028" y="1554"/>
                    <a:pt x="887" y="1240"/>
                    <a:pt x="720" y="932"/>
                  </a:cubicBezTo>
                  <a:cubicBezTo>
                    <a:pt x="553" y="630"/>
                    <a:pt x="367" y="335"/>
                    <a:pt x="161" y="59"/>
                  </a:cubicBezTo>
                  <a:cubicBezTo>
                    <a:pt x="136" y="20"/>
                    <a:pt x="104" y="20"/>
                    <a:pt x="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4434;p33"/>
            <p:cNvSpPr/>
            <p:nvPr/>
          </p:nvSpPr>
          <p:spPr>
            <a:xfrm>
              <a:off x="8109827" y="4591724"/>
              <a:ext cx="110787" cy="226971"/>
            </a:xfrm>
            <a:custGeom>
              <a:avLst/>
              <a:gdLst/>
              <a:ahLst/>
              <a:cxnLst/>
              <a:rect l="l" t="t" r="r" b="b"/>
              <a:pathLst>
                <a:path w="4147" h="8496" extrusionOk="0">
                  <a:moveTo>
                    <a:pt x="2931" y="1"/>
                  </a:moveTo>
                  <a:cubicBezTo>
                    <a:pt x="2928" y="1"/>
                    <a:pt x="2924" y="1"/>
                    <a:pt x="2921" y="2"/>
                  </a:cubicBezTo>
                  <a:cubicBezTo>
                    <a:pt x="2882" y="15"/>
                    <a:pt x="2895" y="105"/>
                    <a:pt x="2946" y="208"/>
                  </a:cubicBezTo>
                  <a:cubicBezTo>
                    <a:pt x="3325" y="965"/>
                    <a:pt x="3576" y="1768"/>
                    <a:pt x="3704" y="2602"/>
                  </a:cubicBezTo>
                  <a:cubicBezTo>
                    <a:pt x="3832" y="3424"/>
                    <a:pt x="3781" y="4265"/>
                    <a:pt x="3556" y="5067"/>
                  </a:cubicBezTo>
                  <a:cubicBezTo>
                    <a:pt x="3344" y="5876"/>
                    <a:pt x="2914" y="6601"/>
                    <a:pt x="2317" y="7186"/>
                  </a:cubicBezTo>
                  <a:cubicBezTo>
                    <a:pt x="1720" y="7776"/>
                    <a:pt x="969" y="8187"/>
                    <a:pt x="154" y="8386"/>
                  </a:cubicBezTo>
                  <a:cubicBezTo>
                    <a:pt x="71" y="8412"/>
                    <a:pt x="6" y="8444"/>
                    <a:pt x="0" y="8469"/>
                  </a:cubicBezTo>
                  <a:cubicBezTo>
                    <a:pt x="0" y="8495"/>
                    <a:pt x="77" y="8495"/>
                    <a:pt x="173" y="8495"/>
                  </a:cubicBezTo>
                  <a:cubicBezTo>
                    <a:pt x="1034" y="8347"/>
                    <a:pt x="1842" y="7956"/>
                    <a:pt x="2491" y="7372"/>
                  </a:cubicBezTo>
                  <a:cubicBezTo>
                    <a:pt x="3152" y="6781"/>
                    <a:pt x="3627" y="6017"/>
                    <a:pt x="3871" y="5164"/>
                  </a:cubicBezTo>
                  <a:cubicBezTo>
                    <a:pt x="4102" y="4316"/>
                    <a:pt x="4147" y="3424"/>
                    <a:pt x="3986" y="2557"/>
                  </a:cubicBezTo>
                  <a:cubicBezTo>
                    <a:pt x="3826" y="1704"/>
                    <a:pt x="3518" y="888"/>
                    <a:pt x="3075" y="144"/>
                  </a:cubicBezTo>
                  <a:cubicBezTo>
                    <a:pt x="3022" y="61"/>
                    <a:pt x="2969" y="1"/>
                    <a:pt x="2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Google Shape;4435;p33"/>
            <p:cNvSpPr/>
            <p:nvPr/>
          </p:nvSpPr>
          <p:spPr>
            <a:xfrm>
              <a:off x="8114796" y="4626505"/>
              <a:ext cx="32592" cy="124679"/>
            </a:xfrm>
            <a:custGeom>
              <a:avLst/>
              <a:gdLst/>
              <a:ahLst/>
              <a:cxnLst/>
              <a:rect l="l" t="t" r="r" b="b"/>
              <a:pathLst>
                <a:path w="1220" h="4667" extrusionOk="0">
                  <a:moveTo>
                    <a:pt x="717" y="0"/>
                  </a:moveTo>
                  <a:cubicBezTo>
                    <a:pt x="709" y="0"/>
                    <a:pt x="701" y="1"/>
                    <a:pt x="693" y="4"/>
                  </a:cubicBezTo>
                  <a:cubicBezTo>
                    <a:pt x="661" y="23"/>
                    <a:pt x="649" y="74"/>
                    <a:pt x="661" y="113"/>
                  </a:cubicBezTo>
                  <a:cubicBezTo>
                    <a:pt x="892" y="857"/>
                    <a:pt x="950" y="1640"/>
                    <a:pt x="841" y="2404"/>
                  </a:cubicBezTo>
                  <a:cubicBezTo>
                    <a:pt x="796" y="2789"/>
                    <a:pt x="700" y="3168"/>
                    <a:pt x="565" y="3528"/>
                  </a:cubicBezTo>
                  <a:cubicBezTo>
                    <a:pt x="430" y="3894"/>
                    <a:pt x="251" y="4240"/>
                    <a:pt x="32" y="4568"/>
                  </a:cubicBezTo>
                  <a:cubicBezTo>
                    <a:pt x="7" y="4600"/>
                    <a:pt x="0" y="4632"/>
                    <a:pt x="19" y="4657"/>
                  </a:cubicBezTo>
                  <a:cubicBezTo>
                    <a:pt x="25" y="4663"/>
                    <a:pt x="33" y="4666"/>
                    <a:pt x="42" y="4666"/>
                  </a:cubicBezTo>
                  <a:cubicBezTo>
                    <a:pt x="62" y="4666"/>
                    <a:pt x="87" y="4652"/>
                    <a:pt x="109" y="4625"/>
                  </a:cubicBezTo>
                  <a:cubicBezTo>
                    <a:pt x="392" y="4330"/>
                    <a:pt x="623" y="3990"/>
                    <a:pt x="796" y="3624"/>
                  </a:cubicBezTo>
                  <a:cubicBezTo>
                    <a:pt x="969" y="3252"/>
                    <a:pt x="1098" y="2860"/>
                    <a:pt x="1162" y="2456"/>
                  </a:cubicBezTo>
                  <a:cubicBezTo>
                    <a:pt x="1220" y="2045"/>
                    <a:pt x="1220" y="1634"/>
                    <a:pt x="1162" y="1223"/>
                  </a:cubicBezTo>
                  <a:cubicBezTo>
                    <a:pt x="1098" y="819"/>
                    <a:pt x="976" y="427"/>
                    <a:pt x="790" y="61"/>
                  </a:cubicBezTo>
                  <a:cubicBezTo>
                    <a:pt x="784" y="24"/>
                    <a:pt x="753" y="0"/>
                    <a:pt x="7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Google Shape;4436;p33"/>
            <p:cNvSpPr/>
            <p:nvPr/>
          </p:nvSpPr>
          <p:spPr>
            <a:xfrm>
              <a:off x="7576516" y="4730850"/>
              <a:ext cx="146131" cy="170228"/>
            </a:xfrm>
            <a:custGeom>
              <a:avLst/>
              <a:gdLst/>
              <a:ahLst/>
              <a:cxnLst/>
              <a:rect l="l" t="t" r="r" b="b"/>
              <a:pathLst>
                <a:path w="5470" h="6372" extrusionOk="0">
                  <a:moveTo>
                    <a:pt x="150" y="0"/>
                  </a:moveTo>
                  <a:cubicBezTo>
                    <a:pt x="119" y="0"/>
                    <a:pt x="90" y="62"/>
                    <a:pt x="90" y="142"/>
                  </a:cubicBezTo>
                  <a:cubicBezTo>
                    <a:pt x="0" y="912"/>
                    <a:pt x="71" y="1689"/>
                    <a:pt x="295" y="2427"/>
                  </a:cubicBezTo>
                  <a:cubicBezTo>
                    <a:pt x="520" y="3165"/>
                    <a:pt x="880" y="3852"/>
                    <a:pt x="1355" y="4462"/>
                  </a:cubicBezTo>
                  <a:cubicBezTo>
                    <a:pt x="1842" y="5065"/>
                    <a:pt x="2439" y="5566"/>
                    <a:pt x="3120" y="5945"/>
                  </a:cubicBezTo>
                  <a:cubicBezTo>
                    <a:pt x="3293" y="6022"/>
                    <a:pt x="3460" y="6112"/>
                    <a:pt x="3646" y="6182"/>
                  </a:cubicBezTo>
                  <a:cubicBezTo>
                    <a:pt x="3826" y="6259"/>
                    <a:pt x="4019" y="6311"/>
                    <a:pt x="4211" y="6336"/>
                  </a:cubicBezTo>
                  <a:cubicBezTo>
                    <a:pt x="4316" y="6360"/>
                    <a:pt x="4422" y="6372"/>
                    <a:pt x="4527" y="6372"/>
                  </a:cubicBezTo>
                  <a:cubicBezTo>
                    <a:pt x="4823" y="6372"/>
                    <a:pt x="5114" y="6280"/>
                    <a:pt x="5360" y="6105"/>
                  </a:cubicBezTo>
                  <a:cubicBezTo>
                    <a:pt x="5444" y="6041"/>
                    <a:pt x="5469" y="5964"/>
                    <a:pt x="5444" y="5932"/>
                  </a:cubicBezTo>
                  <a:cubicBezTo>
                    <a:pt x="5437" y="5926"/>
                    <a:pt x="5429" y="5923"/>
                    <a:pt x="5418" y="5923"/>
                  </a:cubicBezTo>
                  <a:cubicBezTo>
                    <a:pt x="5384" y="5923"/>
                    <a:pt x="5329" y="5951"/>
                    <a:pt x="5270" y="5990"/>
                  </a:cubicBezTo>
                  <a:cubicBezTo>
                    <a:pt x="5070" y="6111"/>
                    <a:pt x="4846" y="6172"/>
                    <a:pt x="4620" y="6172"/>
                  </a:cubicBezTo>
                  <a:cubicBezTo>
                    <a:pt x="4498" y="6172"/>
                    <a:pt x="4375" y="6154"/>
                    <a:pt x="4256" y="6118"/>
                  </a:cubicBezTo>
                  <a:cubicBezTo>
                    <a:pt x="4083" y="6079"/>
                    <a:pt x="3909" y="6022"/>
                    <a:pt x="3743" y="5945"/>
                  </a:cubicBezTo>
                  <a:cubicBezTo>
                    <a:pt x="3589" y="5874"/>
                    <a:pt x="3422" y="5771"/>
                    <a:pt x="3261" y="5694"/>
                  </a:cubicBezTo>
                  <a:cubicBezTo>
                    <a:pt x="2632" y="5316"/>
                    <a:pt x="2074" y="4828"/>
                    <a:pt x="1611" y="4256"/>
                  </a:cubicBezTo>
                  <a:cubicBezTo>
                    <a:pt x="1149" y="3685"/>
                    <a:pt x="790" y="3037"/>
                    <a:pt x="546" y="2343"/>
                  </a:cubicBezTo>
                  <a:cubicBezTo>
                    <a:pt x="289" y="1644"/>
                    <a:pt x="173" y="906"/>
                    <a:pt x="199" y="161"/>
                  </a:cubicBezTo>
                  <a:cubicBezTo>
                    <a:pt x="206" y="84"/>
                    <a:pt x="180" y="7"/>
                    <a:pt x="154" y="0"/>
                  </a:cubicBezTo>
                  <a:cubicBezTo>
                    <a:pt x="153" y="0"/>
                    <a:pt x="151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Google Shape;4437;p33"/>
            <p:cNvSpPr/>
            <p:nvPr/>
          </p:nvSpPr>
          <p:spPr>
            <a:xfrm>
              <a:off x="7622464" y="4763067"/>
              <a:ext cx="91953" cy="95239"/>
            </a:xfrm>
            <a:custGeom>
              <a:avLst/>
              <a:gdLst/>
              <a:ahLst/>
              <a:cxnLst/>
              <a:rect l="l" t="t" r="r" b="b"/>
              <a:pathLst>
                <a:path w="3442" h="3565" extrusionOk="0">
                  <a:moveTo>
                    <a:pt x="28" y="0"/>
                  </a:moveTo>
                  <a:cubicBezTo>
                    <a:pt x="25" y="0"/>
                    <a:pt x="22" y="0"/>
                    <a:pt x="20" y="1"/>
                  </a:cubicBezTo>
                  <a:cubicBezTo>
                    <a:pt x="1" y="8"/>
                    <a:pt x="1" y="46"/>
                    <a:pt x="1" y="91"/>
                  </a:cubicBezTo>
                  <a:cubicBezTo>
                    <a:pt x="135" y="489"/>
                    <a:pt x="302" y="874"/>
                    <a:pt x="501" y="1247"/>
                  </a:cubicBezTo>
                  <a:cubicBezTo>
                    <a:pt x="707" y="1612"/>
                    <a:pt x="938" y="1966"/>
                    <a:pt x="1195" y="2293"/>
                  </a:cubicBezTo>
                  <a:cubicBezTo>
                    <a:pt x="1464" y="2627"/>
                    <a:pt x="1772" y="2928"/>
                    <a:pt x="2125" y="3172"/>
                  </a:cubicBezTo>
                  <a:cubicBezTo>
                    <a:pt x="2471" y="3424"/>
                    <a:pt x="2890" y="3564"/>
                    <a:pt x="3316" y="3564"/>
                  </a:cubicBezTo>
                  <a:cubicBezTo>
                    <a:pt x="3326" y="3564"/>
                    <a:pt x="3335" y="3564"/>
                    <a:pt x="3345" y="3564"/>
                  </a:cubicBezTo>
                  <a:cubicBezTo>
                    <a:pt x="3403" y="3558"/>
                    <a:pt x="3441" y="3538"/>
                    <a:pt x="3441" y="3500"/>
                  </a:cubicBezTo>
                  <a:cubicBezTo>
                    <a:pt x="3441" y="3458"/>
                    <a:pt x="3403" y="3422"/>
                    <a:pt x="3361" y="3422"/>
                  </a:cubicBezTo>
                  <a:cubicBezTo>
                    <a:pt x="3358" y="3422"/>
                    <a:pt x="3355" y="3422"/>
                    <a:pt x="3351" y="3423"/>
                  </a:cubicBezTo>
                  <a:cubicBezTo>
                    <a:pt x="2960" y="3365"/>
                    <a:pt x="2587" y="3198"/>
                    <a:pt x="2292" y="2941"/>
                  </a:cubicBezTo>
                  <a:cubicBezTo>
                    <a:pt x="1978" y="2691"/>
                    <a:pt x="1695" y="2402"/>
                    <a:pt x="1451" y="2088"/>
                  </a:cubicBezTo>
                  <a:cubicBezTo>
                    <a:pt x="1188" y="1773"/>
                    <a:pt x="944" y="1452"/>
                    <a:pt x="719" y="1105"/>
                  </a:cubicBezTo>
                  <a:cubicBezTo>
                    <a:pt x="488" y="765"/>
                    <a:pt x="283" y="412"/>
                    <a:pt x="90" y="53"/>
                  </a:cubicBezTo>
                  <a:cubicBezTo>
                    <a:pt x="74" y="19"/>
                    <a:pt x="47" y="0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Google Shape;4438;p33"/>
            <p:cNvSpPr/>
            <p:nvPr/>
          </p:nvSpPr>
          <p:spPr>
            <a:xfrm>
              <a:off x="7790679" y="4828650"/>
              <a:ext cx="222616" cy="63074"/>
            </a:xfrm>
            <a:custGeom>
              <a:avLst/>
              <a:gdLst/>
              <a:ahLst/>
              <a:cxnLst/>
              <a:rect l="l" t="t" r="r" b="b"/>
              <a:pathLst>
                <a:path w="8333" h="2361" extrusionOk="0">
                  <a:moveTo>
                    <a:pt x="8269" y="0"/>
                  </a:moveTo>
                  <a:cubicBezTo>
                    <a:pt x="8237" y="0"/>
                    <a:pt x="8195" y="8"/>
                    <a:pt x="8153" y="24"/>
                  </a:cubicBezTo>
                  <a:cubicBezTo>
                    <a:pt x="7498" y="274"/>
                    <a:pt x="6857" y="499"/>
                    <a:pt x="6195" y="717"/>
                  </a:cubicBezTo>
                  <a:cubicBezTo>
                    <a:pt x="5534" y="942"/>
                    <a:pt x="4873" y="1141"/>
                    <a:pt x="4205" y="1327"/>
                  </a:cubicBezTo>
                  <a:cubicBezTo>
                    <a:pt x="3538" y="1520"/>
                    <a:pt x="2870" y="1687"/>
                    <a:pt x="2190" y="1841"/>
                  </a:cubicBezTo>
                  <a:cubicBezTo>
                    <a:pt x="1509" y="2001"/>
                    <a:pt x="829" y="2142"/>
                    <a:pt x="148" y="2258"/>
                  </a:cubicBezTo>
                  <a:cubicBezTo>
                    <a:pt x="65" y="2271"/>
                    <a:pt x="1" y="2284"/>
                    <a:pt x="1" y="2322"/>
                  </a:cubicBezTo>
                  <a:cubicBezTo>
                    <a:pt x="1" y="2361"/>
                    <a:pt x="59" y="2361"/>
                    <a:pt x="142" y="2361"/>
                  </a:cubicBezTo>
                  <a:cubicBezTo>
                    <a:pt x="842" y="2297"/>
                    <a:pt x="1535" y="2219"/>
                    <a:pt x="2228" y="2091"/>
                  </a:cubicBezTo>
                  <a:cubicBezTo>
                    <a:pt x="2915" y="1963"/>
                    <a:pt x="3608" y="1828"/>
                    <a:pt x="4276" y="1635"/>
                  </a:cubicBezTo>
                  <a:cubicBezTo>
                    <a:pt x="4950" y="1449"/>
                    <a:pt x="5624" y="1237"/>
                    <a:pt x="6279" y="987"/>
                  </a:cubicBezTo>
                  <a:cubicBezTo>
                    <a:pt x="6940" y="743"/>
                    <a:pt x="7582" y="461"/>
                    <a:pt x="8205" y="146"/>
                  </a:cubicBezTo>
                  <a:cubicBezTo>
                    <a:pt x="8282" y="108"/>
                    <a:pt x="8333" y="56"/>
                    <a:pt x="8327" y="24"/>
                  </a:cubicBezTo>
                  <a:cubicBezTo>
                    <a:pt x="8323" y="8"/>
                    <a:pt x="8301" y="0"/>
                    <a:pt x="8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" name="Google Shape;4439;p33"/>
            <p:cNvSpPr/>
            <p:nvPr/>
          </p:nvSpPr>
          <p:spPr>
            <a:xfrm>
              <a:off x="7550951" y="4570112"/>
              <a:ext cx="332041" cy="59013"/>
            </a:xfrm>
            <a:custGeom>
              <a:avLst/>
              <a:gdLst/>
              <a:ahLst/>
              <a:cxnLst/>
              <a:rect l="l" t="t" r="r" b="b"/>
              <a:pathLst>
                <a:path w="12429" h="2209" extrusionOk="0">
                  <a:moveTo>
                    <a:pt x="12344" y="0"/>
                  </a:moveTo>
                  <a:cubicBezTo>
                    <a:pt x="12300" y="0"/>
                    <a:pt x="12242" y="7"/>
                    <a:pt x="12178" y="22"/>
                  </a:cubicBezTo>
                  <a:lnTo>
                    <a:pt x="9206" y="702"/>
                  </a:lnTo>
                  <a:cubicBezTo>
                    <a:pt x="8211" y="933"/>
                    <a:pt x="7216" y="1132"/>
                    <a:pt x="6227" y="1331"/>
                  </a:cubicBezTo>
                  <a:cubicBezTo>
                    <a:pt x="5232" y="1530"/>
                    <a:pt x="4237" y="1697"/>
                    <a:pt x="3230" y="1839"/>
                  </a:cubicBezTo>
                  <a:cubicBezTo>
                    <a:pt x="2222" y="1973"/>
                    <a:pt x="1208" y="2070"/>
                    <a:pt x="200" y="2108"/>
                  </a:cubicBezTo>
                  <a:cubicBezTo>
                    <a:pt x="91" y="2115"/>
                    <a:pt x="14" y="2127"/>
                    <a:pt x="7" y="2153"/>
                  </a:cubicBezTo>
                  <a:cubicBezTo>
                    <a:pt x="1" y="2179"/>
                    <a:pt x="91" y="2204"/>
                    <a:pt x="206" y="2204"/>
                  </a:cubicBezTo>
                  <a:cubicBezTo>
                    <a:pt x="362" y="2207"/>
                    <a:pt x="517" y="2209"/>
                    <a:pt x="673" y="2209"/>
                  </a:cubicBezTo>
                  <a:cubicBezTo>
                    <a:pt x="1538" y="2209"/>
                    <a:pt x="2403" y="2164"/>
                    <a:pt x="3268" y="2082"/>
                  </a:cubicBezTo>
                  <a:cubicBezTo>
                    <a:pt x="4282" y="1973"/>
                    <a:pt x="5297" y="1839"/>
                    <a:pt x="6298" y="1646"/>
                  </a:cubicBezTo>
                  <a:cubicBezTo>
                    <a:pt x="7299" y="1447"/>
                    <a:pt x="8307" y="1222"/>
                    <a:pt x="9283" y="965"/>
                  </a:cubicBezTo>
                  <a:cubicBezTo>
                    <a:pt x="10259" y="715"/>
                    <a:pt x="11241" y="433"/>
                    <a:pt x="12217" y="144"/>
                  </a:cubicBezTo>
                  <a:cubicBezTo>
                    <a:pt x="12338" y="112"/>
                    <a:pt x="12428" y="48"/>
                    <a:pt x="12428" y="22"/>
                  </a:cubicBezTo>
                  <a:cubicBezTo>
                    <a:pt x="12425" y="8"/>
                    <a:pt x="12393" y="0"/>
                    <a:pt x="12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" name="Google Shape;4440;p33"/>
            <p:cNvSpPr/>
            <p:nvPr/>
          </p:nvSpPr>
          <p:spPr>
            <a:xfrm>
              <a:off x="7547879" y="4336873"/>
              <a:ext cx="513542" cy="104028"/>
            </a:xfrm>
            <a:custGeom>
              <a:avLst/>
              <a:gdLst/>
              <a:ahLst/>
              <a:cxnLst/>
              <a:rect l="l" t="t" r="r" b="b"/>
              <a:pathLst>
                <a:path w="19223" h="3894" extrusionOk="0">
                  <a:moveTo>
                    <a:pt x="19116" y="0"/>
                  </a:moveTo>
                  <a:cubicBezTo>
                    <a:pt x="19049" y="0"/>
                    <a:pt x="18956" y="10"/>
                    <a:pt x="18853" y="29"/>
                  </a:cubicBezTo>
                  <a:cubicBezTo>
                    <a:pt x="17287" y="305"/>
                    <a:pt x="15740" y="671"/>
                    <a:pt x="14219" y="1075"/>
                  </a:cubicBezTo>
                  <a:lnTo>
                    <a:pt x="9635" y="2321"/>
                  </a:lnTo>
                  <a:cubicBezTo>
                    <a:pt x="8114" y="2732"/>
                    <a:pt x="6580" y="3104"/>
                    <a:pt x="5020" y="3361"/>
                  </a:cubicBezTo>
                  <a:cubicBezTo>
                    <a:pt x="3564" y="3619"/>
                    <a:pt x="2091" y="3754"/>
                    <a:pt x="611" y="3754"/>
                  </a:cubicBezTo>
                  <a:cubicBezTo>
                    <a:pt x="513" y="3754"/>
                    <a:pt x="414" y="3753"/>
                    <a:pt x="315" y="3752"/>
                  </a:cubicBezTo>
                  <a:cubicBezTo>
                    <a:pt x="298" y="3751"/>
                    <a:pt x="282" y="3751"/>
                    <a:pt x="266" y="3751"/>
                  </a:cubicBezTo>
                  <a:cubicBezTo>
                    <a:pt x="182" y="3751"/>
                    <a:pt x="100" y="3766"/>
                    <a:pt x="19" y="3804"/>
                  </a:cubicBezTo>
                  <a:cubicBezTo>
                    <a:pt x="0" y="3829"/>
                    <a:pt x="141" y="3861"/>
                    <a:pt x="328" y="3861"/>
                  </a:cubicBezTo>
                  <a:cubicBezTo>
                    <a:pt x="738" y="3883"/>
                    <a:pt x="1148" y="3894"/>
                    <a:pt x="1559" y="3894"/>
                  </a:cubicBezTo>
                  <a:cubicBezTo>
                    <a:pt x="2735" y="3894"/>
                    <a:pt x="3910" y="3805"/>
                    <a:pt x="5071" y="3624"/>
                  </a:cubicBezTo>
                  <a:cubicBezTo>
                    <a:pt x="6644" y="3380"/>
                    <a:pt x="8198" y="3053"/>
                    <a:pt x="9725" y="2648"/>
                  </a:cubicBezTo>
                  <a:cubicBezTo>
                    <a:pt x="11253" y="2231"/>
                    <a:pt x="12774" y="1775"/>
                    <a:pt x="14289" y="1345"/>
                  </a:cubicBezTo>
                  <a:cubicBezTo>
                    <a:pt x="15811" y="915"/>
                    <a:pt x="17332" y="498"/>
                    <a:pt x="18879" y="170"/>
                  </a:cubicBezTo>
                  <a:cubicBezTo>
                    <a:pt x="19065" y="125"/>
                    <a:pt x="19213" y="68"/>
                    <a:pt x="19219" y="29"/>
                  </a:cubicBezTo>
                  <a:cubicBezTo>
                    <a:pt x="19223" y="10"/>
                    <a:pt x="19182" y="0"/>
                    <a:pt x="19116" y="0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" name="Google Shape;4441;p33"/>
            <p:cNvSpPr/>
            <p:nvPr/>
          </p:nvSpPr>
          <p:spPr>
            <a:xfrm>
              <a:off x="7756219" y="4431066"/>
              <a:ext cx="171163" cy="45335"/>
            </a:xfrm>
            <a:custGeom>
              <a:avLst/>
              <a:gdLst/>
              <a:ahLst/>
              <a:cxnLst/>
              <a:rect l="l" t="t" r="r" b="b"/>
              <a:pathLst>
                <a:path w="6407" h="1697" extrusionOk="0">
                  <a:moveTo>
                    <a:pt x="6310" y="1"/>
                  </a:moveTo>
                  <a:cubicBezTo>
                    <a:pt x="6293" y="1"/>
                    <a:pt x="6276" y="5"/>
                    <a:pt x="6259" y="14"/>
                  </a:cubicBezTo>
                  <a:cubicBezTo>
                    <a:pt x="5759" y="194"/>
                    <a:pt x="5251" y="355"/>
                    <a:pt x="4751" y="515"/>
                  </a:cubicBezTo>
                  <a:cubicBezTo>
                    <a:pt x="4244" y="682"/>
                    <a:pt x="3737" y="817"/>
                    <a:pt x="3223" y="952"/>
                  </a:cubicBezTo>
                  <a:cubicBezTo>
                    <a:pt x="2709" y="1086"/>
                    <a:pt x="2190" y="1202"/>
                    <a:pt x="1676" y="1311"/>
                  </a:cubicBezTo>
                  <a:cubicBezTo>
                    <a:pt x="1156" y="1414"/>
                    <a:pt x="636" y="1510"/>
                    <a:pt x="110" y="1587"/>
                  </a:cubicBezTo>
                  <a:cubicBezTo>
                    <a:pt x="52" y="1594"/>
                    <a:pt x="1" y="1626"/>
                    <a:pt x="1" y="1651"/>
                  </a:cubicBezTo>
                  <a:cubicBezTo>
                    <a:pt x="1" y="1677"/>
                    <a:pt x="52" y="1696"/>
                    <a:pt x="110" y="1696"/>
                  </a:cubicBezTo>
                  <a:cubicBezTo>
                    <a:pt x="642" y="1683"/>
                    <a:pt x="1182" y="1645"/>
                    <a:pt x="1714" y="1574"/>
                  </a:cubicBezTo>
                  <a:cubicBezTo>
                    <a:pt x="2247" y="1497"/>
                    <a:pt x="2774" y="1401"/>
                    <a:pt x="3300" y="1279"/>
                  </a:cubicBezTo>
                  <a:cubicBezTo>
                    <a:pt x="3820" y="1138"/>
                    <a:pt x="4334" y="977"/>
                    <a:pt x="4841" y="798"/>
                  </a:cubicBezTo>
                  <a:cubicBezTo>
                    <a:pt x="5341" y="605"/>
                    <a:pt x="5836" y="387"/>
                    <a:pt x="6311" y="143"/>
                  </a:cubicBezTo>
                  <a:cubicBezTo>
                    <a:pt x="6368" y="111"/>
                    <a:pt x="6407" y="53"/>
                    <a:pt x="6394" y="34"/>
                  </a:cubicBezTo>
                  <a:cubicBezTo>
                    <a:pt x="6370" y="13"/>
                    <a:pt x="6340" y="1"/>
                    <a:pt x="6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2" name="WordArt 2"/>
          <p:cNvSpPr>
            <a:spLocks noChangeArrowheads="1" noChangeShapeType="1" noTextEdit="1"/>
          </p:cNvSpPr>
          <p:nvPr/>
        </p:nvSpPr>
        <p:spPr bwMode="auto">
          <a:xfrm>
            <a:off x="2589676" y="1551378"/>
            <a:ext cx="6481618" cy="2373936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5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</a:t>
            </a:r>
          </a:p>
        </p:txBody>
      </p:sp>
      <p:sp>
        <p:nvSpPr>
          <p:cNvPr id="74" name="WordArt 4"/>
          <p:cNvSpPr>
            <a:spLocks noChangeArrowheads="1" noChangeShapeType="1" noTextEdit="1"/>
          </p:cNvSpPr>
          <p:nvPr/>
        </p:nvSpPr>
        <p:spPr bwMode="auto">
          <a:xfrm>
            <a:off x="3159452" y="2627175"/>
            <a:ext cx="5441012" cy="814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 THẦY CÔ VÀ CÁC EM </a:t>
            </a:r>
          </a:p>
          <a:p>
            <a:pPr algn="ctr"/>
            <a:r>
              <a:rPr lang="en-US" sz="3600" b="1" kern="10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 GIA GIỜ HỌC</a:t>
            </a:r>
          </a:p>
        </p:txBody>
      </p:sp>
      <p:sp>
        <p:nvSpPr>
          <p:cNvPr id="76" name="TextBox 2"/>
          <p:cNvSpPr txBox="1">
            <a:spLocks noChangeArrowheads="1"/>
          </p:cNvSpPr>
          <p:nvPr/>
        </p:nvSpPr>
        <p:spPr bwMode="auto">
          <a:xfrm>
            <a:off x="4066524" y="3793231"/>
            <a:ext cx="34552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675"/>
              </a:spcBef>
              <a:buNone/>
            </a:pP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  <a:endParaRPr lang="vi-VN" altLang="en-US" sz="2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471214"/>
      </p:ext>
    </p:extLst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713" t="1987" r="11347" b="15057"/>
          <a:stretch/>
        </p:blipFill>
        <p:spPr>
          <a:xfrm>
            <a:off x="1648689" y="277100"/>
            <a:ext cx="9490365" cy="60682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99DCF2-1B5B-42D7-BE9D-62B3D3D72847}"/>
              </a:ext>
            </a:extLst>
          </p:cNvPr>
          <p:cNvSpPr txBox="1"/>
          <p:nvPr/>
        </p:nvSpPr>
        <p:spPr>
          <a:xfrm>
            <a:off x="0" y="0"/>
            <a:ext cx="2677520" cy="830997"/>
          </a:xfrm>
          <a:prstGeom prst="rect">
            <a:avLst/>
          </a:prstGeom>
          <a:solidFill>
            <a:srgbClr val="71BF45"/>
          </a:solidFill>
          <a:ln>
            <a:solidFill>
              <a:srgbClr val="71BF45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96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E8A18C-F857-4B4C-9BA7-E13C7B985E6E}"/>
              </a:ext>
            </a:extLst>
          </p:cNvPr>
          <p:cNvSpPr txBox="1"/>
          <p:nvPr/>
        </p:nvSpPr>
        <p:spPr>
          <a:xfrm>
            <a:off x="558067" y="3973137"/>
            <a:ext cx="105910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gai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nhọn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hổn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hển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tủm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tỉm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nhím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đấy,con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ạ”.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28884C-7EAD-415F-912A-9495E887EE23}"/>
              </a:ext>
            </a:extLst>
          </p:cNvPr>
          <p:cNvCxnSpPr>
            <a:cxnSpLocks/>
          </p:cNvCxnSpPr>
          <p:nvPr/>
        </p:nvCxnSpPr>
        <p:spPr>
          <a:xfrm>
            <a:off x="5241318" y="5069658"/>
            <a:ext cx="8148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7865A38-8DE3-4F0B-8798-07DCBB2A054F}"/>
              </a:ext>
            </a:extLst>
          </p:cNvPr>
          <p:cNvCxnSpPr>
            <a:cxnSpLocks/>
          </p:cNvCxnSpPr>
          <p:nvPr/>
        </p:nvCxnSpPr>
        <p:spPr>
          <a:xfrm>
            <a:off x="9450395" y="4498322"/>
            <a:ext cx="7850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4450FEE-AA14-4813-A0ED-470A80D00980}"/>
              </a:ext>
            </a:extLst>
          </p:cNvPr>
          <p:cNvCxnSpPr>
            <a:cxnSpLocks/>
          </p:cNvCxnSpPr>
          <p:nvPr/>
        </p:nvCxnSpPr>
        <p:spPr>
          <a:xfrm>
            <a:off x="4029053" y="4498322"/>
            <a:ext cx="760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BCF267-7FD0-4E1B-B47A-3F5D5EA6E45C}"/>
              </a:ext>
            </a:extLst>
          </p:cNvPr>
          <p:cNvCxnSpPr>
            <a:cxnSpLocks/>
          </p:cNvCxnSpPr>
          <p:nvPr/>
        </p:nvCxnSpPr>
        <p:spPr>
          <a:xfrm>
            <a:off x="1061771" y="4498322"/>
            <a:ext cx="6770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C9A1637-9AC6-487C-B952-2298538637E9}"/>
              </a:ext>
            </a:extLst>
          </p:cNvPr>
          <p:cNvCxnSpPr>
            <a:cxnSpLocks/>
          </p:cNvCxnSpPr>
          <p:nvPr/>
        </p:nvCxnSpPr>
        <p:spPr>
          <a:xfrm>
            <a:off x="2856995" y="5067723"/>
            <a:ext cx="6427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28AE5C4-A0EA-4C3D-9C37-2B2C620B577D}"/>
              </a:ext>
            </a:extLst>
          </p:cNvPr>
          <p:cNvCxnSpPr>
            <a:cxnSpLocks/>
          </p:cNvCxnSpPr>
          <p:nvPr/>
        </p:nvCxnSpPr>
        <p:spPr>
          <a:xfrm>
            <a:off x="8234510" y="5639299"/>
            <a:ext cx="6427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55B1E846-6021-4901-B637-568C6F30EC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3303"/>
          <a:stretch/>
        </p:blipFill>
        <p:spPr>
          <a:xfrm>
            <a:off x="0" y="27842"/>
            <a:ext cx="12192000" cy="3555145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E1712D3-9FB0-46D8-B12B-A1DB9D2FB6A9}"/>
              </a:ext>
            </a:extLst>
          </p:cNvPr>
          <p:cNvSpPr/>
          <p:nvPr/>
        </p:nvSpPr>
        <p:spPr>
          <a:xfrm>
            <a:off x="800002" y="3918407"/>
            <a:ext cx="261769" cy="421576"/>
          </a:xfrm>
          <a:prstGeom prst="ellipse">
            <a:avLst/>
          </a:prstGeom>
          <a:solidFill>
            <a:srgbClr val="FFFF00"/>
          </a:solidFill>
          <a:ln>
            <a:solidFill>
              <a:srgbClr val="FDB7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9789140-671E-4B11-B75D-83911FC8701F}"/>
              </a:ext>
            </a:extLst>
          </p:cNvPr>
          <p:cNvSpPr/>
          <p:nvPr/>
        </p:nvSpPr>
        <p:spPr>
          <a:xfrm>
            <a:off x="4029053" y="4499243"/>
            <a:ext cx="261769" cy="421576"/>
          </a:xfrm>
          <a:prstGeom prst="ellipse">
            <a:avLst/>
          </a:prstGeom>
          <a:solidFill>
            <a:srgbClr val="FFFF00"/>
          </a:solidFill>
          <a:ln>
            <a:solidFill>
              <a:srgbClr val="FDB7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6CA330C-5DCB-4A6B-8CC9-8008F3CE0CDB}"/>
              </a:ext>
            </a:extLst>
          </p:cNvPr>
          <p:cNvSpPr/>
          <p:nvPr/>
        </p:nvSpPr>
        <p:spPr>
          <a:xfrm>
            <a:off x="2434970" y="5069672"/>
            <a:ext cx="261769" cy="421576"/>
          </a:xfrm>
          <a:prstGeom prst="ellipse">
            <a:avLst/>
          </a:prstGeom>
          <a:solidFill>
            <a:srgbClr val="FFFF00"/>
          </a:solidFill>
          <a:ln>
            <a:solidFill>
              <a:srgbClr val="FDB7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8705234-356D-42C7-872C-14D99E634B95}"/>
              </a:ext>
            </a:extLst>
          </p:cNvPr>
          <p:cNvCxnSpPr>
            <a:cxnSpLocks/>
          </p:cNvCxnSpPr>
          <p:nvPr/>
        </p:nvCxnSpPr>
        <p:spPr>
          <a:xfrm>
            <a:off x="10467706" y="4498322"/>
            <a:ext cx="7850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7D3C571-8A38-4A8A-98F7-D86378A604F2}"/>
              </a:ext>
            </a:extLst>
          </p:cNvPr>
          <p:cNvCxnSpPr>
            <a:cxnSpLocks/>
          </p:cNvCxnSpPr>
          <p:nvPr/>
        </p:nvCxnSpPr>
        <p:spPr>
          <a:xfrm>
            <a:off x="2696739" y="5639299"/>
            <a:ext cx="5460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05876C31-BAEF-4867-BC9C-19BB2597C2C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122" y="44972"/>
            <a:ext cx="2061884" cy="102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18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ADB23E-9665-49A3-AD67-6B609EEA4A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5044" y="-17505"/>
            <a:ext cx="3101009" cy="12176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242364E-E5D0-436B-9CD3-5179288B1B54}"/>
              </a:ext>
            </a:extLst>
          </p:cNvPr>
          <p:cNvSpPr/>
          <p:nvPr/>
        </p:nvSpPr>
        <p:spPr>
          <a:xfrm>
            <a:off x="145774" y="159026"/>
            <a:ext cx="11900452" cy="6539948"/>
          </a:xfrm>
          <a:prstGeom prst="roundRect">
            <a:avLst/>
          </a:prstGeom>
          <a:noFill/>
          <a:ln w="38100">
            <a:solidFill>
              <a:srgbClr val="F888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4F2C42-BDF0-4342-A6B1-9FA836C0D5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l="1761" r="4261"/>
          <a:stretch/>
        </p:blipFill>
        <p:spPr>
          <a:xfrm>
            <a:off x="504966" y="1023583"/>
            <a:ext cx="10836324" cy="534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5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F4A31DE-20AB-4467-9E28-17B7D2EC65BB}"/>
              </a:ext>
            </a:extLst>
          </p:cNvPr>
          <p:cNvSpPr/>
          <p:nvPr/>
        </p:nvSpPr>
        <p:spPr>
          <a:xfrm>
            <a:off x="9072768" y="133065"/>
            <a:ext cx="1161392" cy="77792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573324-EEE3-4DEC-A130-D428E7F64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8836" y="0"/>
            <a:ext cx="1330141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414041-4926-43ED-A398-A71DB7036923}"/>
              </a:ext>
            </a:extLst>
          </p:cNvPr>
          <p:cNvSpPr txBox="1"/>
          <p:nvPr/>
        </p:nvSpPr>
        <p:spPr>
          <a:xfrm>
            <a:off x="6497258" y="2165721"/>
            <a:ext cx="56067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ây</a:t>
            </a:r>
            <a:endParaRPr lang="en-US" sz="4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27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27C86E9-6C12-4353-807E-EE77840369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557" y="1190102"/>
            <a:ext cx="2963428" cy="17140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2E04BE-ACC8-4940-838C-4072022F4D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383" y="4382738"/>
            <a:ext cx="2228520" cy="17828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21715A-2292-41C7-804B-63C8D66159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5465" y="1241788"/>
            <a:ext cx="2846356" cy="18030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BBBCE5-F8B7-4A6A-86D0-5ADA08B833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410"/>
          <a:stretch/>
        </p:blipFill>
        <p:spPr>
          <a:xfrm>
            <a:off x="481055" y="1241788"/>
            <a:ext cx="2780990" cy="16810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D961D8-780B-4A41-B0FB-E7DEBC42EE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45" y="4286228"/>
            <a:ext cx="2360242" cy="18017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B44715B-FED1-4045-91F4-A79B32EB0B3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725" b="17339"/>
          <a:stretch/>
        </p:blipFill>
        <p:spPr>
          <a:xfrm>
            <a:off x="5022988" y="4305960"/>
            <a:ext cx="2406795" cy="18373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1CFCB9C-2780-4CBF-A737-329AE1BD4794}"/>
              </a:ext>
            </a:extLst>
          </p:cNvPr>
          <p:cNvSpPr txBox="1"/>
          <p:nvPr/>
        </p:nvSpPr>
        <p:spPr>
          <a:xfrm>
            <a:off x="724590" y="3244590"/>
            <a:ext cx="1902573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con 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1A74EE-BA79-47D6-B566-5A69D696C7C0}"/>
              </a:ext>
            </a:extLst>
          </p:cNvPr>
          <p:cNvSpPr txBox="1"/>
          <p:nvPr/>
        </p:nvSpPr>
        <p:spPr>
          <a:xfrm>
            <a:off x="4885439" y="3231187"/>
            <a:ext cx="1902573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74E969-5258-4E78-AA4D-72E14427235E}"/>
              </a:ext>
            </a:extLst>
          </p:cNvPr>
          <p:cNvSpPr txBox="1"/>
          <p:nvPr/>
        </p:nvSpPr>
        <p:spPr>
          <a:xfrm>
            <a:off x="9487357" y="3276488"/>
            <a:ext cx="1902573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DA3ED4-35CA-4F6A-9806-3CF08B165C46}"/>
              </a:ext>
            </a:extLst>
          </p:cNvPr>
          <p:cNvSpPr txBox="1"/>
          <p:nvPr/>
        </p:nvSpPr>
        <p:spPr>
          <a:xfrm>
            <a:off x="510206" y="6238461"/>
            <a:ext cx="2327381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nhảy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664428F-164A-4577-A575-6A71DE1C0D6D}"/>
              </a:ext>
            </a:extLst>
          </p:cNvPr>
          <p:cNvSpPr txBox="1"/>
          <p:nvPr/>
        </p:nvSpPr>
        <p:spPr>
          <a:xfrm>
            <a:off x="5207734" y="6239106"/>
            <a:ext cx="2327381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tóc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05472D0-B94A-49C9-8A53-2E6BC8002E0F}"/>
              </a:ext>
            </a:extLst>
          </p:cNvPr>
          <p:cNvSpPr txBox="1"/>
          <p:nvPr/>
        </p:nvSpPr>
        <p:spPr>
          <a:xfrm>
            <a:off x="9521914" y="6190525"/>
            <a:ext cx="2327381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    b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3F5535-0EE7-4DBB-9906-E7595771E976}"/>
              </a:ext>
            </a:extLst>
          </p:cNvPr>
          <p:cNvSpPr txBox="1"/>
          <p:nvPr/>
        </p:nvSpPr>
        <p:spPr>
          <a:xfrm>
            <a:off x="1765450" y="3343419"/>
            <a:ext cx="57399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8384B7F-7D13-4E22-B005-BCD2E9FC44C2}"/>
              </a:ext>
            </a:extLst>
          </p:cNvPr>
          <p:cNvSpPr txBox="1"/>
          <p:nvPr/>
        </p:nvSpPr>
        <p:spPr>
          <a:xfrm>
            <a:off x="1741894" y="3246888"/>
            <a:ext cx="57399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50BA8D6-22E1-44F7-B147-0C815041E83F}"/>
              </a:ext>
            </a:extLst>
          </p:cNvPr>
          <p:cNvSpPr txBox="1"/>
          <p:nvPr/>
        </p:nvSpPr>
        <p:spPr>
          <a:xfrm>
            <a:off x="5601854" y="3208271"/>
            <a:ext cx="90679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en-US" sz="32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E849BF2-8D43-4347-84D9-C65DAC54C8C7}"/>
              </a:ext>
            </a:extLst>
          </p:cNvPr>
          <p:cNvSpPr txBox="1"/>
          <p:nvPr/>
        </p:nvSpPr>
        <p:spPr>
          <a:xfrm>
            <a:off x="5551216" y="3219729"/>
            <a:ext cx="42656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0882026-FE68-4441-AC10-DEE7319BB617}"/>
              </a:ext>
            </a:extLst>
          </p:cNvPr>
          <p:cNvSpPr txBox="1"/>
          <p:nvPr/>
        </p:nvSpPr>
        <p:spPr>
          <a:xfrm>
            <a:off x="10403460" y="3261237"/>
            <a:ext cx="57399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4C620C8-93CA-43AF-9996-3C864F12C520}"/>
              </a:ext>
            </a:extLst>
          </p:cNvPr>
          <p:cNvSpPr txBox="1"/>
          <p:nvPr/>
        </p:nvSpPr>
        <p:spPr>
          <a:xfrm>
            <a:off x="1832815" y="6245277"/>
            <a:ext cx="57399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276E300-758C-4B20-A4CC-1B5DF981F10A}"/>
              </a:ext>
            </a:extLst>
          </p:cNvPr>
          <p:cNvSpPr txBox="1"/>
          <p:nvPr/>
        </p:nvSpPr>
        <p:spPr>
          <a:xfrm>
            <a:off x="5805536" y="6258260"/>
            <a:ext cx="51861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249217A-E3A7-4D79-B58C-872EADD14F96}"/>
              </a:ext>
            </a:extLst>
          </p:cNvPr>
          <p:cNvSpPr txBox="1"/>
          <p:nvPr/>
        </p:nvSpPr>
        <p:spPr>
          <a:xfrm>
            <a:off x="10552452" y="6190524"/>
            <a:ext cx="57399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2A2F9B9-12BF-4ADB-8E1D-C30128D4B3E4}"/>
              </a:ext>
            </a:extLst>
          </p:cNvPr>
          <p:cNvSpPr txBox="1"/>
          <p:nvPr/>
        </p:nvSpPr>
        <p:spPr>
          <a:xfrm>
            <a:off x="10312161" y="3288973"/>
            <a:ext cx="90679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ây</a:t>
            </a:r>
            <a:endParaRPr lang="en-US" sz="32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BC2D620-1DF1-4B5B-82A9-846ADC1F8F58}"/>
              </a:ext>
            </a:extLst>
          </p:cNvPr>
          <p:cNvSpPr txBox="1"/>
          <p:nvPr/>
        </p:nvSpPr>
        <p:spPr>
          <a:xfrm>
            <a:off x="1768446" y="6231645"/>
            <a:ext cx="90679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ây</a:t>
            </a:r>
            <a:endParaRPr lang="en-US" sz="32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AA6A192-2EFE-4D33-B4F7-7DCEA70C4CD0}"/>
              </a:ext>
            </a:extLst>
          </p:cNvPr>
          <p:cNvSpPr txBox="1"/>
          <p:nvPr/>
        </p:nvSpPr>
        <p:spPr>
          <a:xfrm>
            <a:off x="5665502" y="6254934"/>
            <a:ext cx="79868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32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975ACFC-1B49-4529-8938-45B5E3EF545A}"/>
              </a:ext>
            </a:extLst>
          </p:cNvPr>
          <p:cNvSpPr txBox="1"/>
          <p:nvPr/>
        </p:nvSpPr>
        <p:spPr>
          <a:xfrm>
            <a:off x="10546405" y="6190523"/>
            <a:ext cx="97541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1414041-4926-43ED-A398-A71DB7036923}"/>
              </a:ext>
            </a:extLst>
          </p:cNvPr>
          <p:cNvSpPr txBox="1"/>
          <p:nvPr/>
        </p:nvSpPr>
        <p:spPr>
          <a:xfrm>
            <a:off x="3199495" y="307580"/>
            <a:ext cx="51391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ây</a:t>
            </a:r>
            <a:endParaRPr lang="en-US" sz="36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E849BF2-8D43-4347-84D9-C65DAC54C8C7}"/>
              </a:ext>
            </a:extLst>
          </p:cNvPr>
          <p:cNvSpPr txBox="1"/>
          <p:nvPr/>
        </p:nvSpPr>
        <p:spPr>
          <a:xfrm>
            <a:off x="5687140" y="3343418"/>
            <a:ext cx="57399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E849BF2-8D43-4347-84D9-C65DAC54C8C7}"/>
              </a:ext>
            </a:extLst>
          </p:cNvPr>
          <p:cNvSpPr txBox="1"/>
          <p:nvPr/>
        </p:nvSpPr>
        <p:spPr>
          <a:xfrm>
            <a:off x="5764499" y="6133079"/>
            <a:ext cx="57399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ˀ</a:t>
            </a:r>
          </a:p>
        </p:txBody>
      </p:sp>
    </p:spTree>
    <p:extLst>
      <p:ext uri="{BB962C8B-B14F-4D97-AF65-F5344CB8AC3E}">
        <p14:creationId xmlns:p14="http://schemas.microsoft.com/office/powerpoint/2010/main" val="386143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3" grpId="0" animBg="1"/>
      <p:bldP spid="25" grpId="0" animBg="1"/>
      <p:bldP spid="27" grpId="0" animBg="1"/>
      <p:bldP spid="29" grpId="0"/>
      <p:bldP spid="31" grpId="0"/>
      <p:bldP spid="33" grpId="0"/>
      <p:bldP spid="35" grpId="0"/>
      <p:bldP spid="37" grpId="0"/>
      <p:bldP spid="39" grpId="0"/>
      <p:bldP spid="41" grpId="0"/>
      <p:bldP spid="43" grpId="0"/>
      <p:bldP spid="46" grpId="0"/>
      <p:bldP spid="49" grpId="0"/>
      <p:bldP spid="51" grpId="0"/>
      <p:bldP spid="53" grpId="0"/>
      <p:bldP spid="32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670324" y="2594524"/>
            <a:ext cx="10991630" cy="3987479"/>
          </a:xfrm>
          <a:prstGeom prst="round2Diag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9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47" y="1560313"/>
            <a:ext cx="460808" cy="45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956" y="1893185"/>
            <a:ext cx="1307434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107" y="183545"/>
            <a:ext cx="6955075" cy="20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C8AEC27-4DDA-4748-BB18-0D00EC524FBC}"/>
              </a:ext>
            </a:extLst>
          </p:cNvPr>
          <p:cNvGrpSpPr/>
          <p:nvPr/>
        </p:nvGrpSpPr>
        <p:grpSpPr>
          <a:xfrm>
            <a:off x="899213" y="5458163"/>
            <a:ext cx="10565182" cy="893155"/>
            <a:chOff x="445911" y="313681"/>
            <a:chExt cx="11572369" cy="116123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4487B1D-F077-4F44-92A9-03A9F0123882}"/>
                </a:ext>
              </a:extLst>
            </p:cNvPr>
            <p:cNvSpPr txBox="1"/>
            <p:nvPr/>
          </p:nvSpPr>
          <p:spPr>
            <a:xfrm>
              <a:off x="445911" y="313681"/>
              <a:ext cx="3586369" cy="1080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tem</a:t>
              </a:r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endParaRPr lang="en-US" sz="4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5DD6DE8-6995-4AEB-AD14-2010B130C534}"/>
                </a:ext>
              </a:extLst>
            </p:cNvPr>
            <p:cNvSpPr txBox="1"/>
            <p:nvPr/>
          </p:nvSpPr>
          <p:spPr>
            <a:xfrm>
              <a:off x="4524122" y="394496"/>
              <a:ext cx="3586369" cy="1080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thềm</a:t>
              </a:r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endParaRPr lang="en-US" sz="4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250D75B-DB04-4E26-9F8A-6A314C274EA7}"/>
                </a:ext>
              </a:extLst>
            </p:cNvPr>
            <p:cNvSpPr txBox="1"/>
            <p:nvPr/>
          </p:nvSpPr>
          <p:spPr>
            <a:xfrm>
              <a:off x="8246385" y="394492"/>
              <a:ext cx="3771895" cy="1080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tủm</a:t>
              </a:r>
              <a:r>
                <a:rPr lang="en-US" sz="4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latin typeface="Arial" panose="020B0604020202020204" pitchFamily="34" charset="0"/>
                  <a:cs typeface="Arial" panose="020B0604020202020204" pitchFamily="34" charset="0"/>
                </a:rPr>
                <a:t>tỉm</a:t>
              </a:r>
              <a:endParaRPr lang="en-US" sz="4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4D4D5B1-D94A-4FE8-AC5E-1D327398A1E8}"/>
              </a:ext>
            </a:extLst>
          </p:cNvPr>
          <p:cNvGrpSpPr/>
          <p:nvPr/>
        </p:nvGrpSpPr>
        <p:grpSpPr>
          <a:xfrm>
            <a:off x="2851486" y="2731015"/>
            <a:ext cx="6582642" cy="938570"/>
            <a:chOff x="2851486" y="26979"/>
            <a:chExt cx="6480096" cy="93857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01DF1E8-8959-481C-A79F-4731BAC40E1A}"/>
                </a:ext>
              </a:extLst>
            </p:cNvPr>
            <p:cNvGrpSpPr/>
            <p:nvPr/>
          </p:nvGrpSpPr>
          <p:grpSpPr>
            <a:xfrm>
              <a:off x="2851486" y="33428"/>
              <a:ext cx="4966634" cy="932121"/>
              <a:chOff x="2393667" y="519174"/>
              <a:chExt cx="6135923" cy="1181173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1802031-A917-4654-8E7B-F0057C4A5CF9}"/>
                  </a:ext>
                </a:extLst>
              </p:cNvPr>
              <p:cNvSpPr txBox="1"/>
              <p:nvPr/>
            </p:nvSpPr>
            <p:spPr>
              <a:xfrm>
                <a:off x="2393667" y="530314"/>
                <a:ext cx="1699991" cy="1170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5400" dirty="0">
                    <a:solidFill>
                      <a:srgbClr val="FF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6C3E0FB-34BB-4A50-ACE9-6685C9BF02B1}"/>
                  </a:ext>
                </a:extLst>
              </p:cNvPr>
              <p:cNvSpPr txBox="1"/>
              <p:nvPr/>
            </p:nvSpPr>
            <p:spPr>
              <a:xfrm>
                <a:off x="4661609" y="519174"/>
                <a:ext cx="1543998" cy="1170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êm</a:t>
                </a:r>
                <a:endParaRPr lang="en-US" sz="5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E055555-9E15-458C-AB4F-15ECA40CF128}"/>
                  </a:ext>
                </a:extLst>
              </p:cNvPr>
              <p:cNvSpPr txBox="1"/>
              <p:nvPr/>
            </p:nvSpPr>
            <p:spPr>
              <a:xfrm>
                <a:off x="6804669" y="530314"/>
                <a:ext cx="1724921" cy="1170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im</a:t>
                </a:r>
                <a:endParaRPr lang="en-US" sz="5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7305E7F-68A2-49E1-9740-CA1D0784820A}"/>
                </a:ext>
              </a:extLst>
            </p:cNvPr>
            <p:cNvSpPr txBox="1"/>
            <p:nvPr/>
          </p:nvSpPr>
          <p:spPr>
            <a:xfrm>
              <a:off x="7935370" y="26979"/>
              <a:ext cx="13962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um</a:t>
              </a:r>
            </a:p>
          </p:txBody>
        </p:sp>
      </p:grpSp>
      <p:sp>
        <p:nvSpPr>
          <p:cNvPr id="9222" name="TextBox 10"/>
          <p:cNvSpPr txBox="1">
            <a:spLocks noChangeArrowheads="1"/>
          </p:cNvSpPr>
          <p:nvPr/>
        </p:nvSpPr>
        <p:spPr bwMode="auto">
          <a:xfrm>
            <a:off x="3729296" y="1392947"/>
            <a:ext cx="534977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FDDE01-CD6E-4383-A340-BB89F4C365E8}"/>
              </a:ext>
            </a:extLst>
          </p:cNvPr>
          <p:cNvGrpSpPr/>
          <p:nvPr/>
        </p:nvGrpSpPr>
        <p:grpSpPr>
          <a:xfrm>
            <a:off x="899213" y="3670784"/>
            <a:ext cx="9676651" cy="1688264"/>
            <a:chOff x="892327" y="1266849"/>
            <a:chExt cx="9525906" cy="168826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56EEA9F-0CC2-430D-9F6C-AACA7FA55D0B}"/>
                </a:ext>
              </a:extLst>
            </p:cNvPr>
            <p:cNvSpPr txBox="1"/>
            <p:nvPr/>
          </p:nvSpPr>
          <p:spPr>
            <a:xfrm>
              <a:off x="892327" y="1320013"/>
              <a:ext cx="164481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hẻm</a:t>
              </a:r>
              <a:endPara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84B5F3F-A1B0-4480-9C9E-966E358FA856}"/>
                </a:ext>
              </a:extLst>
            </p:cNvPr>
            <p:cNvSpPr txBox="1"/>
            <p:nvPr/>
          </p:nvSpPr>
          <p:spPr>
            <a:xfrm>
              <a:off x="938556" y="2185672"/>
              <a:ext cx="150427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kem</a:t>
              </a:r>
              <a:endPara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C1C204F-B3A3-4752-811E-4F8A5A700F50}"/>
                </a:ext>
              </a:extLst>
            </p:cNvPr>
            <p:cNvSpPr txBox="1"/>
            <p:nvPr/>
          </p:nvSpPr>
          <p:spPr>
            <a:xfrm>
              <a:off x="3404183" y="1311224"/>
              <a:ext cx="16549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endParaRPr lang="en-US" sz="4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0BBB1B5-EE6B-4C5A-B867-05238D8C923D}"/>
                </a:ext>
              </a:extLst>
            </p:cNvPr>
            <p:cNvSpPr txBox="1"/>
            <p:nvPr/>
          </p:nvSpPr>
          <p:spPr>
            <a:xfrm>
              <a:off x="3509799" y="2185672"/>
              <a:ext cx="146880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nếm</a:t>
              </a:r>
              <a:endParaRPr lang="en-US" sz="4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5FF6B22-F5F3-4EEB-AF2A-744A43B256DF}"/>
                </a:ext>
              </a:extLst>
            </p:cNvPr>
            <p:cNvSpPr txBox="1"/>
            <p:nvPr/>
          </p:nvSpPr>
          <p:spPr>
            <a:xfrm>
              <a:off x="5926170" y="1266849"/>
              <a:ext cx="179692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mỉm</a:t>
              </a:r>
              <a:endParaRPr lang="en-US" sz="4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C7B79E8-9640-4C2E-949C-5B0D64F8E058}"/>
                </a:ext>
              </a:extLst>
            </p:cNvPr>
            <p:cNvSpPr txBox="1"/>
            <p:nvPr/>
          </p:nvSpPr>
          <p:spPr>
            <a:xfrm>
              <a:off x="6015572" y="2164873"/>
              <a:ext cx="146880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tím</a:t>
              </a:r>
              <a:endParaRPr lang="en-US" sz="4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1799771-7754-4361-A27F-8C735E9C84E2}"/>
                </a:ext>
              </a:extLst>
            </p:cNvPr>
            <p:cNvSpPr txBox="1"/>
            <p:nvPr/>
          </p:nvSpPr>
          <p:spPr>
            <a:xfrm>
              <a:off x="8765244" y="1284945"/>
              <a:ext cx="16448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chụm</a:t>
              </a:r>
              <a:endParaRPr lang="en-US" sz="4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0222446-2BB5-4F9D-81D3-8BDFBC6640A2}"/>
                </a:ext>
              </a:extLst>
            </p:cNvPr>
            <p:cNvSpPr txBox="1"/>
            <p:nvPr/>
          </p:nvSpPr>
          <p:spPr>
            <a:xfrm>
              <a:off x="8773334" y="2150512"/>
              <a:ext cx="16448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>
                  <a:latin typeface="Arial" panose="020B0604020202020204" pitchFamily="34" charset="0"/>
                  <a:cs typeface="Arial" panose="020B0604020202020204" pitchFamily="34" charset="0"/>
                </a:rPr>
                <a:t>mũm</a:t>
              </a:r>
              <a:endParaRPr lang="en-US" sz="4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3219272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2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A11E45C-393C-48B7-B486-69F6851B45A0}"/>
              </a:ext>
            </a:extLst>
          </p:cNvPr>
          <p:cNvSpPr txBox="1"/>
          <p:nvPr/>
        </p:nvSpPr>
        <p:spPr>
          <a:xfrm>
            <a:off x="2423618" y="5113279"/>
            <a:ext cx="7259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5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5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5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nhảy</a:t>
            </a:r>
            <a:r>
              <a:rPr lang="en-US" sz="5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5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9588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ACC313E-5D40-4670-8FA8-1E0A34D2F8B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147" y="-148982"/>
            <a:ext cx="4581525" cy="2366888"/>
          </a:xfrm>
          <a:prstGeom prst="rect">
            <a:avLst/>
          </a:prstGeom>
        </p:spPr>
      </p:pic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3812931" y="-5435"/>
            <a:ext cx="5410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675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altLang="en-US" sz="3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38: ai ay ây</a:t>
            </a:r>
            <a:endParaRPr lang="vi-VN" altLang="en-US" sz="3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11E45C-393C-48B7-B486-69F6851B45A0}"/>
              </a:ext>
            </a:extLst>
          </p:cNvPr>
          <p:cNvSpPr txBox="1"/>
          <p:nvPr/>
        </p:nvSpPr>
        <p:spPr>
          <a:xfrm>
            <a:off x="2423618" y="5113279"/>
            <a:ext cx="7259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5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5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540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US" sz="5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</a:t>
            </a:r>
            <a:r>
              <a:rPr lang="en-US" sz="540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ây</a:t>
            </a:r>
            <a:r>
              <a:rPr lang="en-US" sz="54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284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26">
            <a:extLst>
              <a:ext uri="{FF2B5EF4-FFF2-40B4-BE49-F238E27FC236}">
                <a16:creationId xmlns:a16="http://schemas.microsoft.com/office/drawing/2014/main" id="{2002D9F9-E142-4F45-B96A-6A1C0B7F57CC}"/>
              </a:ext>
            </a:extLst>
          </p:cNvPr>
          <p:cNvSpPr/>
          <p:nvPr/>
        </p:nvSpPr>
        <p:spPr>
          <a:xfrm>
            <a:off x="145774" y="83130"/>
            <a:ext cx="11695244" cy="6659217"/>
          </a:xfrm>
          <a:prstGeom prst="roundRect">
            <a:avLst/>
          </a:prstGeom>
          <a:noFill/>
          <a:ln w="38100">
            <a:solidFill>
              <a:srgbClr val="F888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331DA3-6CE7-46C7-A46B-DFFB9BE8230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154" y="224117"/>
            <a:ext cx="3539632" cy="1617936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485334" y="2379921"/>
            <a:ext cx="3045805" cy="245472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1EFAF6-931C-407C-8119-5FC7E24EA029}"/>
              </a:ext>
            </a:extLst>
          </p:cNvPr>
          <p:cNvSpPr txBox="1"/>
          <p:nvPr/>
        </p:nvSpPr>
        <p:spPr>
          <a:xfrm>
            <a:off x="1207639" y="2379921"/>
            <a:ext cx="209003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smtClean="0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endParaRPr lang="en-US" sz="1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440842" y="2379921"/>
            <a:ext cx="3045805" cy="245472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1EFAF6-931C-407C-8119-5FC7E24EA029}"/>
              </a:ext>
            </a:extLst>
          </p:cNvPr>
          <p:cNvSpPr txBox="1"/>
          <p:nvPr/>
        </p:nvSpPr>
        <p:spPr>
          <a:xfrm>
            <a:off x="5143692" y="2224278"/>
            <a:ext cx="209003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smtClean="0">
                <a:latin typeface="Arial" panose="020B0604020202020204" pitchFamily="34" charset="0"/>
                <a:cs typeface="Arial" panose="020B0604020202020204" pitchFamily="34" charset="0"/>
              </a:rPr>
              <a:t>ay</a:t>
            </a:r>
            <a:endParaRPr lang="en-US" sz="1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460792" y="2392664"/>
            <a:ext cx="3045805" cy="245472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61EFAF6-931C-407C-8119-5FC7E24EA029}"/>
              </a:ext>
            </a:extLst>
          </p:cNvPr>
          <p:cNvSpPr txBox="1"/>
          <p:nvPr/>
        </p:nvSpPr>
        <p:spPr>
          <a:xfrm>
            <a:off x="9163642" y="2379580"/>
            <a:ext cx="209003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smtClean="0">
                <a:latin typeface="Arial" panose="020B0604020202020204" pitchFamily="34" charset="0"/>
                <a:cs typeface="Arial" panose="020B0604020202020204" pitchFamily="34" charset="0"/>
              </a:rPr>
              <a:t>ây</a:t>
            </a:r>
            <a:endParaRPr lang="en-US" sz="1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61EFAF6-931C-407C-8119-5FC7E24EA029}"/>
              </a:ext>
            </a:extLst>
          </p:cNvPr>
          <p:cNvSpPr txBox="1"/>
          <p:nvPr/>
        </p:nvSpPr>
        <p:spPr>
          <a:xfrm>
            <a:off x="1222472" y="2376471"/>
            <a:ext cx="209003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3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13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1EFAF6-931C-407C-8119-5FC7E24EA029}"/>
              </a:ext>
            </a:extLst>
          </p:cNvPr>
          <p:cNvSpPr txBox="1"/>
          <p:nvPr/>
        </p:nvSpPr>
        <p:spPr>
          <a:xfrm>
            <a:off x="5132107" y="2224278"/>
            <a:ext cx="209003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38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en-US" sz="13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1EFAF6-931C-407C-8119-5FC7E24EA029}"/>
              </a:ext>
            </a:extLst>
          </p:cNvPr>
          <p:cNvSpPr txBox="1"/>
          <p:nvPr/>
        </p:nvSpPr>
        <p:spPr>
          <a:xfrm>
            <a:off x="5132106" y="2224278"/>
            <a:ext cx="209003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38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en-US" sz="13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61EFAF6-931C-407C-8119-5FC7E24EA029}"/>
              </a:ext>
            </a:extLst>
          </p:cNvPr>
          <p:cNvSpPr txBox="1"/>
          <p:nvPr/>
        </p:nvSpPr>
        <p:spPr>
          <a:xfrm>
            <a:off x="9163642" y="2379579"/>
            <a:ext cx="209003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en-US" sz="138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en-US" sz="13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64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  <p:bldP spid="26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6">
            <a:extLst>
              <a:ext uri="{FF2B5EF4-FFF2-40B4-BE49-F238E27FC236}">
                <a16:creationId xmlns:a16="http://schemas.microsoft.com/office/drawing/2014/main" id="{2002D9F9-E142-4F45-B96A-6A1C0B7F57CC}"/>
              </a:ext>
            </a:extLst>
          </p:cNvPr>
          <p:cNvSpPr/>
          <p:nvPr/>
        </p:nvSpPr>
        <p:spPr>
          <a:xfrm>
            <a:off x="145774" y="83130"/>
            <a:ext cx="11900452" cy="6659217"/>
          </a:xfrm>
          <a:prstGeom prst="roundRect">
            <a:avLst/>
          </a:prstGeom>
          <a:noFill/>
          <a:ln w="38100">
            <a:solidFill>
              <a:srgbClr val="F888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331DA3-6CE7-46C7-A46B-DFFB9BE8230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5618" y="-139115"/>
            <a:ext cx="3432198" cy="143565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0752574-4CC6-4E2D-BA2E-CBC84FA86D52}"/>
              </a:ext>
            </a:extLst>
          </p:cNvPr>
          <p:cNvGrpSpPr/>
          <p:nvPr/>
        </p:nvGrpSpPr>
        <p:grpSpPr>
          <a:xfrm>
            <a:off x="3864044" y="1008877"/>
            <a:ext cx="2244189" cy="1240164"/>
            <a:chOff x="4121426" y="1932641"/>
            <a:chExt cx="2570922" cy="161793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F17F069-0246-4C4E-B25A-20D5285CF83D}"/>
                </a:ext>
              </a:extLst>
            </p:cNvPr>
            <p:cNvSpPr/>
            <p:nvPr/>
          </p:nvSpPr>
          <p:spPr>
            <a:xfrm>
              <a:off x="4121426" y="1932641"/>
              <a:ext cx="2570922" cy="161793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C260153-3DC5-4723-B200-B307C50210A9}"/>
                </a:ext>
              </a:extLst>
            </p:cNvPr>
            <p:cNvSpPr txBox="1"/>
            <p:nvPr/>
          </p:nvSpPr>
          <p:spPr>
            <a:xfrm>
              <a:off x="4956312" y="1952736"/>
              <a:ext cx="901148" cy="1565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7200" dirty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6592E2D-0DF9-480B-9E4B-39E0D7B24C54}"/>
              </a:ext>
            </a:extLst>
          </p:cNvPr>
          <p:cNvGrpSpPr/>
          <p:nvPr/>
        </p:nvGrpSpPr>
        <p:grpSpPr>
          <a:xfrm>
            <a:off x="6245480" y="1008877"/>
            <a:ext cx="2244189" cy="1240165"/>
            <a:chOff x="4121426" y="1932641"/>
            <a:chExt cx="2570922" cy="161793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5F2E94A-744D-4193-8061-94DEB85B063C}"/>
                </a:ext>
              </a:extLst>
            </p:cNvPr>
            <p:cNvSpPr/>
            <p:nvPr/>
          </p:nvSpPr>
          <p:spPr>
            <a:xfrm>
              <a:off x="4121426" y="1932641"/>
              <a:ext cx="2570922" cy="161793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A70E48F-A0F8-401A-B6B0-FF7E1B0B446E}"/>
                </a:ext>
              </a:extLst>
            </p:cNvPr>
            <p:cNvSpPr txBox="1"/>
            <p:nvPr/>
          </p:nvSpPr>
          <p:spPr>
            <a:xfrm>
              <a:off x="4780505" y="1952736"/>
              <a:ext cx="1314404" cy="1565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7200" dirty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CC8B1F9-A261-4B04-BFDF-B93603021569}"/>
              </a:ext>
            </a:extLst>
          </p:cNvPr>
          <p:cNvGrpSpPr/>
          <p:nvPr/>
        </p:nvGrpSpPr>
        <p:grpSpPr>
          <a:xfrm>
            <a:off x="3847826" y="2315390"/>
            <a:ext cx="4641843" cy="1286562"/>
            <a:chOff x="3380905" y="1986457"/>
            <a:chExt cx="4641843" cy="136479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119BB2E-8239-4B83-AFE0-F669C095EBC8}"/>
                </a:ext>
              </a:extLst>
            </p:cNvPr>
            <p:cNvSpPr/>
            <p:nvPr/>
          </p:nvSpPr>
          <p:spPr>
            <a:xfrm>
              <a:off x="3380905" y="2067483"/>
              <a:ext cx="4641843" cy="128376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303A2BC-6B4B-4C9F-B504-D37C218C5B7E}"/>
                </a:ext>
              </a:extLst>
            </p:cNvPr>
            <p:cNvGrpSpPr/>
            <p:nvPr/>
          </p:nvGrpSpPr>
          <p:grpSpPr>
            <a:xfrm>
              <a:off x="4912528" y="1986457"/>
              <a:ext cx="2088695" cy="1273316"/>
              <a:chOff x="8599416" y="1753582"/>
              <a:chExt cx="2088695" cy="1273316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61EFAF6-931C-407C-8119-5FC7E24EA029}"/>
                  </a:ext>
                </a:extLst>
              </p:cNvPr>
              <p:cNvSpPr txBox="1"/>
              <p:nvPr/>
            </p:nvSpPr>
            <p:spPr>
              <a:xfrm>
                <a:off x="8599416" y="1753582"/>
                <a:ext cx="735957" cy="1273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200" dirty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010DC29-C43B-4F9B-9001-D81AE8281EF3}"/>
                  </a:ext>
                </a:extLst>
              </p:cNvPr>
              <p:cNvSpPr txBox="1"/>
              <p:nvPr/>
            </p:nvSpPr>
            <p:spPr>
              <a:xfrm>
                <a:off x="9097850" y="1753582"/>
                <a:ext cx="1590261" cy="1273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7200" dirty="0">
                    <a:solidFill>
                      <a:srgbClr val="FF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ai</a:t>
                </a:r>
              </a:p>
            </p:txBody>
          </p: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2FF4246-4E70-4CFD-A957-47D88DFC8944}"/>
              </a:ext>
            </a:extLst>
          </p:cNvPr>
          <p:cNvSpPr txBox="1"/>
          <p:nvPr/>
        </p:nvSpPr>
        <p:spPr>
          <a:xfrm>
            <a:off x="417313" y="4301620"/>
            <a:ext cx="15206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950521-0EBE-46DC-836E-84540332D78B}"/>
              </a:ext>
            </a:extLst>
          </p:cNvPr>
          <p:cNvSpPr txBox="1"/>
          <p:nvPr/>
        </p:nvSpPr>
        <p:spPr>
          <a:xfrm>
            <a:off x="2406809" y="4301620"/>
            <a:ext cx="12210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lái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368219-95A6-43A8-9204-B2E3AF31B31F}"/>
              </a:ext>
            </a:extLst>
          </p:cNvPr>
          <p:cNvSpPr txBox="1"/>
          <p:nvPr/>
        </p:nvSpPr>
        <p:spPr>
          <a:xfrm>
            <a:off x="4096642" y="4301620"/>
            <a:ext cx="1557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nảy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ACBAC2-6AC7-4193-BDA5-31142400E59A}"/>
              </a:ext>
            </a:extLst>
          </p:cNvPr>
          <p:cNvSpPr txBox="1"/>
          <p:nvPr/>
        </p:nvSpPr>
        <p:spPr>
          <a:xfrm>
            <a:off x="6413953" y="4301620"/>
            <a:ext cx="15206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D1CD40-2666-4885-9D9A-5DF150F0FF71}"/>
              </a:ext>
            </a:extLst>
          </p:cNvPr>
          <p:cNvSpPr txBox="1"/>
          <p:nvPr/>
        </p:nvSpPr>
        <p:spPr>
          <a:xfrm>
            <a:off x="8314579" y="4301620"/>
            <a:ext cx="1860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đậy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73A848-22BD-4C77-9069-A76AF60EB7E2}"/>
              </a:ext>
            </a:extLst>
          </p:cNvPr>
          <p:cNvSpPr txBox="1"/>
          <p:nvPr/>
        </p:nvSpPr>
        <p:spPr>
          <a:xfrm>
            <a:off x="10554912" y="4301620"/>
            <a:ext cx="15206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lẫy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2FF4246-4E70-4CFD-A957-47D88DFC8944}"/>
              </a:ext>
            </a:extLst>
          </p:cNvPr>
          <p:cNvSpPr txBox="1"/>
          <p:nvPr/>
        </p:nvSpPr>
        <p:spPr>
          <a:xfrm>
            <a:off x="417313" y="4300411"/>
            <a:ext cx="15206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5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endParaRPr lang="en-US" sz="5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3950521-0EBE-46DC-836E-84540332D78B}"/>
              </a:ext>
            </a:extLst>
          </p:cNvPr>
          <p:cNvSpPr txBox="1"/>
          <p:nvPr/>
        </p:nvSpPr>
        <p:spPr>
          <a:xfrm>
            <a:off x="2406808" y="4300411"/>
            <a:ext cx="12210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5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368219-95A6-43A8-9204-B2E3AF31B31F}"/>
              </a:ext>
            </a:extLst>
          </p:cNvPr>
          <p:cNvSpPr txBox="1"/>
          <p:nvPr/>
        </p:nvSpPr>
        <p:spPr>
          <a:xfrm>
            <a:off x="4096640" y="4300411"/>
            <a:ext cx="1557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5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2ACBAC2-6AC7-4193-BDA5-31142400E59A}"/>
              </a:ext>
            </a:extLst>
          </p:cNvPr>
          <p:cNvSpPr txBox="1"/>
          <p:nvPr/>
        </p:nvSpPr>
        <p:spPr>
          <a:xfrm>
            <a:off x="6413951" y="4300411"/>
            <a:ext cx="15206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5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4D1CD40-2666-4885-9D9A-5DF150F0FF71}"/>
              </a:ext>
            </a:extLst>
          </p:cNvPr>
          <p:cNvSpPr txBox="1"/>
          <p:nvPr/>
        </p:nvSpPr>
        <p:spPr>
          <a:xfrm>
            <a:off x="8314577" y="4300411"/>
            <a:ext cx="1860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smtClean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sz="5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ây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373A848-22BD-4C77-9069-A76AF60EB7E2}"/>
              </a:ext>
            </a:extLst>
          </p:cNvPr>
          <p:cNvSpPr txBox="1"/>
          <p:nvPr/>
        </p:nvSpPr>
        <p:spPr>
          <a:xfrm>
            <a:off x="10561557" y="4300411"/>
            <a:ext cx="15206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5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ây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40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8" grpId="0"/>
      <p:bldP spid="9" grpId="0"/>
      <p:bldP spid="10" grpId="0"/>
      <p:bldP spid="11" grpId="0"/>
      <p:bldP spid="12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2F8037-C677-47AA-B191-1B65B2534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553" y="1476356"/>
            <a:ext cx="3347830" cy="25462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93A4FE-E0FE-4E34-B32A-4E1A4B187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085" y="1476355"/>
            <a:ext cx="3347830" cy="25462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47BD7D-9FA6-4584-8E59-89D0D0607F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5618" y="1476355"/>
            <a:ext cx="3347829" cy="254628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AC66165-33D7-4EB4-BDC8-8E9C91527030}"/>
              </a:ext>
            </a:extLst>
          </p:cNvPr>
          <p:cNvSpPr txBox="1"/>
          <p:nvPr/>
        </p:nvSpPr>
        <p:spPr>
          <a:xfrm>
            <a:off x="508552" y="4507630"/>
            <a:ext cx="35863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chùm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B4541B-8FE5-4784-AFD4-300E960731B7}"/>
              </a:ext>
            </a:extLst>
          </p:cNvPr>
          <p:cNvSpPr txBox="1"/>
          <p:nvPr/>
        </p:nvSpPr>
        <p:spPr>
          <a:xfrm>
            <a:off x="4514848" y="4507630"/>
            <a:ext cx="35863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cày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547906-37D6-4135-9D9D-9E23F0554309}"/>
              </a:ext>
            </a:extLst>
          </p:cNvPr>
          <p:cNvSpPr txBox="1"/>
          <p:nvPr/>
        </p:nvSpPr>
        <p:spPr>
          <a:xfrm>
            <a:off x="8335618" y="4507630"/>
            <a:ext cx="37718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mây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C2A0C22-BD67-4151-8EA2-EC710A2A334E}"/>
              </a:ext>
            </a:extLst>
          </p:cNvPr>
          <p:cNvGrpSpPr/>
          <p:nvPr/>
        </p:nvGrpSpPr>
        <p:grpSpPr>
          <a:xfrm>
            <a:off x="145774" y="-176386"/>
            <a:ext cx="11900452" cy="6875360"/>
            <a:chOff x="145774" y="-176386"/>
            <a:chExt cx="11900452" cy="687536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D331DA3-6CE7-46C7-A46B-DFFB9BE82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5774" y="-176386"/>
              <a:ext cx="3757272" cy="1617936"/>
            </a:xfrm>
            <a:prstGeom prst="rect">
              <a:avLst/>
            </a:prstGeom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D43C391-1C98-4142-A571-600AC200FD9E}"/>
                </a:ext>
              </a:extLst>
            </p:cNvPr>
            <p:cNvSpPr/>
            <p:nvPr/>
          </p:nvSpPr>
          <p:spPr>
            <a:xfrm>
              <a:off x="145774" y="159026"/>
              <a:ext cx="11900452" cy="6539948"/>
            </a:xfrm>
            <a:prstGeom prst="roundRect">
              <a:avLst/>
            </a:prstGeom>
            <a:noFill/>
            <a:ln w="38100">
              <a:solidFill>
                <a:srgbClr val="F888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AC66165-33D7-4EB4-BDC8-8E9C91527030}"/>
              </a:ext>
            </a:extLst>
          </p:cNvPr>
          <p:cNvSpPr txBox="1"/>
          <p:nvPr/>
        </p:nvSpPr>
        <p:spPr>
          <a:xfrm>
            <a:off x="508551" y="4499987"/>
            <a:ext cx="35863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err="1">
                <a:latin typeface="Arial" panose="020B0604020202020204" pitchFamily="34" charset="0"/>
                <a:cs typeface="Arial" panose="020B0604020202020204" pitchFamily="34" charset="0"/>
              </a:rPr>
              <a:t>chùm</a:t>
            </a:r>
            <a:r>
              <a:rPr lang="en-US" sz="5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5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5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B4541B-8FE5-4784-AFD4-300E960731B7}"/>
              </a:ext>
            </a:extLst>
          </p:cNvPr>
          <p:cNvSpPr txBox="1"/>
          <p:nvPr/>
        </p:nvSpPr>
        <p:spPr>
          <a:xfrm>
            <a:off x="4514848" y="4507630"/>
            <a:ext cx="35863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54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5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US" sz="540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5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</a:t>
            </a:r>
            <a:endParaRPr lang="en-US" sz="5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547906-37D6-4135-9D9D-9E23F0554309}"/>
              </a:ext>
            </a:extLst>
          </p:cNvPr>
          <p:cNvSpPr txBox="1"/>
          <p:nvPr/>
        </p:nvSpPr>
        <p:spPr>
          <a:xfrm>
            <a:off x="8335618" y="4507630"/>
            <a:ext cx="37718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ây</a:t>
            </a:r>
            <a:endParaRPr lang="en-US" sz="5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30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3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CFE191A-482F-4695-8D20-2EF64143E3C7}"/>
              </a:ext>
            </a:extLst>
          </p:cNvPr>
          <p:cNvGrpSpPr/>
          <p:nvPr/>
        </p:nvGrpSpPr>
        <p:grpSpPr>
          <a:xfrm>
            <a:off x="136338" y="-91652"/>
            <a:ext cx="11900452" cy="6883653"/>
            <a:chOff x="145774" y="-110125"/>
            <a:chExt cx="11900452" cy="6883653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0DE13DB-0CB5-4572-A2C9-DB48DF1A6844}"/>
                </a:ext>
              </a:extLst>
            </p:cNvPr>
            <p:cNvGrpSpPr/>
            <p:nvPr/>
          </p:nvGrpSpPr>
          <p:grpSpPr>
            <a:xfrm>
              <a:off x="145774" y="-110125"/>
              <a:ext cx="11900452" cy="6809099"/>
              <a:chOff x="145774" y="-110125"/>
              <a:chExt cx="11900452" cy="6809099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DBF72A3A-7635-4D77-84D1-67CED32374DD}"/>
                  </a:ext>
                </a:extLst>
              </p:cNvPr>
              <p:cNvSpPr/>
              <p:nvPr/>
            </p:nvSpPr>
            <p:spPr>
              <a:xfrm>
                <a:off x="145774" y="159026"/>
                <a:ext cx="11900452" cy="6539948"/>
              </a:xfrm>
              <a:prstGeom prst="roundRect">
                <a:avLst/>
              </a:prstGeom>
              <a:noFill/>
              <a:ln w="38100">
                <a:solidFill>
                  <a:srgbClr val="F888D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C6F07B0C-4522-4752-9961-B54FF9E457E6}"/>
                  </a:ext>
                </a:extLst>
              </p:cNvPr>
              <p:cNvGrpSpPr/>
              <p:nvPr/>
            </p:nvGrpSpPr>
            <p:grpSpPr>
              <a:xfrm>
                <a:off x="3903046" y="1161188"/>
                <a:ext cx="4946455" cy="932121"/>
                <a:chOff x="2807882" y="1774454"/>
                <a:chExt cx="6110993" cy="1181172"/>
              </a:xfrm>
            </p:grpSpPr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BA67F90-05DD-46F1-BA3A-6D0AA1D42F5C}"/>
                    </a:ext>
                  </a:extLst>
                </p:cNvPr>
                <p:cNvSpPr txBox="1"/>
                <p:nvPr/>
              </p:nvSpPr>
              <p:spPr>
                <a:xfrm>
                  <a:off x="2807882" y="1785594"/>
                  <a:ext cx="1357745" cy="11700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5400" dirty="0">
                      <a:solidFill>
                        <a:srgbClr val="FF0066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ai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E57237D-6A76-4BC4-B7FE-19A98F3D5364}"/>
                    </a:ext>
                  </a:extLst>
                </p:cNvPr>
                <p:cNvSpPr txBox="1"/>
                <p:nvPr/>
              </p:nvSpPr>
              <p:spPr>
                <a:xfrm>
                  <a:off x="5075825" y="1774454"/>
                  <a:ext cx="1543998" cy="11700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5400" dirty="0">
                      <a:solidFill>
                        <a:srgbClr val="FF0066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ay</a:t>
                  </a: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C3C99AC-68D8-4C48-85DF-C8879D279E6D}"/>
                    </a:ext>
                  </a:extLst>
                </p:cNvPr>
                <p:cNvSpPr txBox="1"/>
                <p:nvPr/>
              </p:nvSpPr>
              <p:spPr>
                <a:xfrm>
                  <a:off x="7218884" y="1785594"/>
                  <a:ext cx="1699991" cy="11700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400" dirty="0" err="1">
                      <a:solidFill>
                        <a:srgbClr val="FF0066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ây</a:t>
                  </a:r>
                  <a:endParaRPr lang="en-US" sz="5400" dirty="0">
                    <a:solidFill>
                      <a:srgbClr val="FF0066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62D70A7E-3F20-4AC0-BDFD-0E6572534F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45774" y="-110125"/>
                <a:ext cx="3757272" cy="1617936"/>
              </a:xfrm>
              <a:prstGeom prst="rect">
                <a:avLst/>
              </a:prstGeom>
            </p:spPr>
          </p:pic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88AB3241-BBFA-4292-823F-1C29B7AAFBA8}"/>
                  </a:ext>
                </a:extLst>
              </p:cNvPr>
              <p:cNvGrpSpPr/>
              <p:nvPr/>
            </p:nvGrpSpPr>
            <p:grpSpPr>
              <a:xfrm>
                <a:off x="1503374" y="2544564"/>
                <a:ext cx="10300610" cy="861774"/>
                <a:chOff x="417313" y="4301620"/>
                <a:chExt cx="11658269" cy="861774"/>
              </a:xfrm>
            </p:grpSpPr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DCB4BA6-589C-4B86-BFD2-476821C5959A}"/>
                    </a:ext>
                  </a:extLst>
                </p:cNvPr>
                <p:cNvSpPr txBox="1"/>
                <p:nvPr/>
              </p:nvSpPr>
              <p:spPr>
                <a:xfrm>
                  <a:off x="417313" y="4301620"/>
                  <a:ext cx="1520670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48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</a:t>
                  </a:r>
                  <a:r>
                    <a:rPr lang="en-US" sz="4800" dirty="0" err="1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ài</a:t>
                  </a:r>
                  <a:endParaRPr lang="en-US" sz="4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BE0EB90-2686-4B0E-BE82-669972D31FE5}"/>
                    </a:ext>
                  </a:extLst>
                </p:cNvPr>
                <p:cNvSpPr txBox="1"/>
                <p:nvPr/>
              </p:nvSpPr>
              <p:spPr>
                <a:xfrm>
                  <a:off x="2406809" y="4301620"/>
                  <a:ext cx="1221007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48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</a:t>
                  </a:r>
                  <a:r>
                    <a:rPr lang="en-US" sz="4800" dirty="0" err="1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ái</a:t>
                  </a:r>
                  <a:endParaRPr lang="en-US" sz="4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4C452F7-505D-4B0F-98A8-86A9F25E21E0}"/>
                    </a:ext>
                  </a:extLst>
                </p:cNvPr>
                <p:cNvSpPr txBox="1"/>
                <p:nvPr/>
              </p:nvSpPr>
              <p:spPr>
                <a:xfrm>
                  <a:off x="4096642" y="4301620"/>
                  <a:ext cx="1557400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48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</a:t>
                  </a:r>
                  <a:r>
                    <a:rPr lang="en-US" sz="4800" dirty="0" err="1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ảy</a:t>
                  </a:r>
                  <a:endParaRPr lang="en-US" sz="4800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2C30D6E-145B-4263-A438-D9A67A6691A3}"/>
                    </a:ext>
                  </a:extLst>
                </p:cNvPr>
                <p:cNvSpPr txBox="1"/>
                <p:nvPr/>
              </p:nvSpPr>
              <p:spPr>
                <a:xfrm>
                  <a:off x="6413953" y="4301620"/>
                  <a:ext cx="1520670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48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</a:t>
                  </a:r>
                  <a:r>
                    <a:rPr lang="en-US" sz="4800" dirty="0" err="1">
                      <a:solidFill>
                        <a:schemeClr val="accent1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ay</a:t>
                  </a:r>
                  <a:endParaRPr lang="en-US" sz="4800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7786411-1FF2-46AF-B0DD-30AF3887C7C2}"/>
                    </a:ext>
                  </a:extLst>
                </p:cNvPr>
                <p:cNvSpPr txBox="1"/>
                <p:nvPr/>
              </p:nvSpPr>
              <p:spPr>
                <a:xfrm>
                  <a:off x="8314579" y="4301620"/>
                  <a:ext cx="1860378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48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đ</a:t>
                  </a:r>
                  <a:r>
                    <a:rPr lang="en-US" sz="4800" dirty="0" err="1">
                      <a:solidFill>
                        <a:schemeClr val="accent6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ậy</a:t>
                  </a:r>
                  <a:endParaRPr lang="en-US" sz="4800" dirty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331F4847-A292-4ADF-B7E1-90172B7DA777}"/>
                    </a:ext>
                  </a:extLst>
                </p:cNvPr>
                <p:cNvSpPr txBox="1"/>
                <p:nvPr/>
              </p:nvSpPr>
              <p:spPr>
                <a:xfrm>
                  <a:off x="10554912" y="4301620"/>
                  <a:ext cx="1520670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48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</a:t>
                  </a:r>
                  <a:r>
                    <a:rPr lang="en-US" sz="4800" dirty="0" err="1">
                      <a:solidFill>
                        <a:schemeClr val="accent6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ẫy</a:t>
                  </a:r>
                  <a:endParaRPr lang="en-US" sz="4800" dirty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FBB545F6-48BE-4A7E-9F7B-14562B4C7926}"/>
                  </a:ext>
                </a:extLst>
              </p:cNvPr>
              <p:cNvGrpSpPr/>
              <p:nvPr/>
            </p:nvGrpSpPr>
            <p:grpSpPr>
              <a:xfrm>
                <a:off x="1503374" y="4010010"/>
                <a:ext cx="10407929" cy="848579"/>
                <a:chOff x="846985" y="2236891"/>
                <a:chExt cx="11580528" cy="1103281"/>
              </a:xfrm>
            </p:grpSpPr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8044B331-B8A0-405E-920F-960F35D9EA35}"/>
                    </a:ext>
                  </a:extLst>
                </p:cNvPr>
                <p:cNvSpPr txBox="1"/>
                <p:nvPr/>
              </p:nvSpPr>
              <p:spPr>
                <a:xfrm>
                  <a:off x="846985" y="2259750"/>
                  <a:ext cx="3586369" cy="10804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48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chùm</a:t>
                  </a:r>
                  <a:r>
                    <a:rPr lang="en-US" sz="4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8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vải</a:t>
                  </a:r>
                  <a:endParaRPr lang="en-US" sz="4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C19B680E-BE68-464E-98BD-0ABF560D8C53}"/>
                    </a:ext>
                  </a:extLst>
                </p:cNvPr>
                <p:cNvSpPr txBox="1"/>
                <p:nvPr/>
              </p:nvSpPr>
              <p:spPr>
                <a:xfrm>
                  <a:off x="4919126" y="2236891"/>
                  <a:ext cx="3586369" cy="10804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48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máy</a:t>
                  </a:r>
                  <a:r>
                    <a:rPr lang="en-US" sz="4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8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cày</a:t>
                  </a:r>
                  <a:endParaRPr lang="en-US" sz="4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38A05CC5-ED97-42EE-82D7-17E83A9E3F98}"/>
                    </a:ext>
                  </a:extLst>
                </p:cNvPr>
                <p:cNvSpPr txBox="1"/>
                <p:nvPr/>
              </p:nvSpPr>
              <p:spPr>
                <a:xfrm>
                  <a:off x="8655618" y="2236891"/>
                  <a:ext cx="3771895" cy="10804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48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đám</a:t>
                  </a:r>
                  <a:r>
                    <a:rPr lang="en-US" sz="4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8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mây</a:t>
                  </a:r>
                  <a:endParaRPr lang="en-US" sz="48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39A8355-7DC1-4333-B3EA-E9FE987B77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870919" y="4858589"/>
              <a:ext cx="2690800" cy="19149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285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F60F1C1-3DAF-4E2D-99B7-10B4B3FD4050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1026" name="Picture 2" descr="Blank chalkboard and four happy kids Royalty Free Vector">
              <a:extLst>
                <a:ext uri="{FF2B5EF4-FFF2-40B4-BE49-F238E27FC236}">
                  <a16:creationId xmlns:a16="http://schemas.microsoft.com/office/drawing/2014/main" id="{A4D3076C-574D-4BAF-865D-3E0C4490BD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532"/>
            <a:stretch/>
          </p:blipFill>
          <p:spPr bwMode="auto">
            <a:xfrm>
              <a:off x="0" y="0"/>
              <a:ext cx="12191999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90C3655-4CF0-42AB-B3A5-17B50669B1A2}"/>
                </a:ext>
              </a:extLst>
            </p:cNvPr>
            <p:cNvSpPr txBox="1"/>
            <p:nvPr/>
          </p:nvSpPr>
          <p:spPr>
            <a:xfrm flipH="1">
              <a:off x="3173230" y="2133600"/>
              <a:ext cx="643459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dirty="0" err="1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Viết</a:t>
              </a:r>
              <a:r>
                <a:rPr lang="en-US" sz="6600" b="1" dirty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6600" b="1" dirty="0" err="1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bảng</a:t>
              </a:r>
              <a:r>
                <a:rPr lang="en-US" sz="6600" b="1" dirty="0">
                  <a:solidFill>
                    <a:schemeClr val="bg1"/>
                  </a:solidFill>
                  <a:latin typeface="Arial-SGK-TV" pitchFamily="2" charset="0"/>
                  <a:cs typeface="Arial-SGK-TV" pitchFamily="2" charset="0"/>
                </a:rPr>
                <a:t> con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898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ình ảnh Powerpoint - - Tổng hợp hình ảnh dành cho Powerpoint đẹp nhất">
            <a:extLst>
              <a:ext uri="{FF2B5EF4-FFF2-40B4-BE49-F238E27FC236}">
                <a16:creationId xmlns:a16="http://schemas.microsoft.com/office/drawing/2014/main" id="{732CD38F-2334-45BA-AA9F-88CDC88A7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02D242-8E2A-41EA-B715-A9AB3A74388A}"/>
              </a:ext>
            </a:extLst>
          </p:cNvPr>
          <p:cNvSpPr txBox="1"/>
          <p:nvPr/>
        </p:nvSpPr>
        <p:spPr>
          <a:xfrm>
            <a:off x="4784034" y="2252870"/>
            <a:ext cx="26239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Tiết</a:t>
            </a:r>
            <a:r>
              <a:rPr lang="en-US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77969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11386</TotalTime>
  <Words>205</Words>
  <Application>Microsoft Office PowerPoint</Application>
  <PresentationFormat>Widescreen</PresentationFormat>
  <Paragraphs>95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Arial-SGK-TV</vt:lpstr>
      <vt:lpstr>Calibri</vt:lpstr>
      <vt:lpstr>Calibri Light</vt:lpstr>
      <vt:lpstr>等线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Win10Pro</dc:creator>
  <cp:lastModifiedBy>admin</cp:lastModifiedBy>
  <cp:revision>137</cp:revision>
  <dcterms:created xsi:type="dcterms:W3CDTF">2020-08-05T10:30:56Z</dcterms:created>
  <dcterms:modified xsi:type="dcterms:W3CDTF">2022-10-23T08:11:49Z</dcterms:modified>
</cp:coreProperties>
</file>