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5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sz="540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60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0000FF"/>
                </a:solidFill>
              </a:rPr>
              <a:t>Phòng</a:t>
            </a:r>
            <a:r>
              <a:rPr lang="en-US" sz="5400" dirty="0" smtClean="0">
                <a:solidFill>
                  <a:srgbClr val="0000FF"/>
                </a:solidFill>
              </a:rPr>
              <a:t>, </a:t>
            </a:r>
            <a:r>
              <a:rPr lang="en-US" sz="5400" dirty="0" err="1" smtClean="0">
                <a:solidFill>
                  <a:srgbClr val="0000FF"/>
                </a:solidFill>
              </a:rPr>
              <a:t>tránh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ngộ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độc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thực</a:t>
            </a:r>
            <a:r>
              <a:rPr lang="en-US" sz="5400" dirty="0" smtClean="0">
                <a:solidFill>
                  <a:srgbClr val="0000FF"/>
                </a:solidFill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</a:rPr>
              <a:t>phẩm</a:t>
            </a:r>
            <a:endParaRPr lang="vi-VN" sz="5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00FF"/>
                </a:solidFill>
                <a:cs typeface="Times New Roman" pitchFamily="18" charset="0"/>
              </a:rPr>
              <a:t>Bài 29</a:t>
            </a:r>
            <a:endParaRPr lang="en-US" sz="5400" b="1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Khởi động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2833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hát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: “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Đội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tuần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tra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4" name="ĐỘI TUẦN TRA THỰC PHẨ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159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37618" y="-553066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36871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6460" y="314963"/>
            <a:ext cx="6074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0574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1" b="18795"/>
          <a:stretch/>
        </p:blipFill>
        <p:spPr bwMode="auto">
          <a:xfrm>
            <a:off x="114803" y="1721414"/>
            <a:ext cx="8914394" cy="513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13818" y="-494866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95071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94473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Theo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048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601528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8403" y="-515945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106147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8014" y="225109"/>
            <a:ext cx="6085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1615" y="1676400"/>
            <a:ext cx="8260771" cy="5105399"/>
            <a:chOff x="2040594" y="2209800"/>
            <a:chExt cx="4818847" cy="2895600"/>
          </a:xfrm>
        </p:grpSpPr>
        <p:pic>
          <p:nvPicPr>
            <p:cNvPr id="4098" name="Picture 2" descr="E:\2020-2021\Giáo án điện tử các môn - 2020\Dao duc\tranh anh dao duc\Daoduc1 chu de 8 (LAN) - ẢNH\dd29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7" t="17867" r="16935" b="51884"/>
            <a:stretch/>
          </p:blipFill>
          <p:spPr bwMode="auto">
            <a:xfrm>
              <a:off x="2040594" y="2209800"/>
              <a:ext cx="4818847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95600" y="3886200"/>
              <a:ext cx="4572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1473" y="-405383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30930" y="216709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828800"/>
            <a:ext cx="8697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48158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86345" y="140509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8969" y="453970"/>
            <a:ext cx="352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r="11708" b="60348"/>
          <a:stretch/>
        </p:blipFill>
        <p:spPr bwMode="auto">
          <a:xfrm>
            <a:off x="1555181" y="3021817"/>
            <a:ext cx="6033638" cy="377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18" y="1452157"/>
            <a:ext cx="7776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788" y="1676400"/>
            <a:ext cx="821342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 rot="16200000">
            <a:off x="675273" y="-48158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586345" y="140509"/>
            <a:ext cx="5791200" cy="1196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634" y="2116805"/>
            <a:ext cx="7432951" cy="1298032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0418" y="2227212"/>
            <a:ext cx="6643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41" y="3733800"/>
            <a:ext cx="560191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rapezoid 7"/>
          <p:cNvSpPr/>
          <p:nvPr/>
        </p:nvSpPr>
        <p:spPr>
          <a:xfrm rot="16200000">
            <a:off x="675273" y="-48158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586345" y="140509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216</Words>
  <Application>Microsoft Office PowerPoint</Application>
  <PresentationFormat>On-screen Show (4:3)</PresentationFormat>
  <Paragraphs>25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.VnUniverse</vt:lpstr>
      <vt:lpstr>Aachen</vt:lpstr>
      <vt:lpstr>Arial</vt:lpstr>
      <vt:lpstr>Calibri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Luyện tập</vt:lpstr>
      <vt:lpstr>Luyện tập</vt:lpstr>
      <vt:lpstr>Vận dụng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Microsoft account</cp:lastModifiedBy>
  <cp:revision>36</cp:revision>
  <dcterms:created xsi:type="dcterms:W3CDTF">2006-08-16T00:00:00Z</dcterms:created>
  <dcterms:modified xsi:type="dcterms:W3CDTF">2023-05-03T13:14:18Z</dcterms:modified>
</cp:coreProperties>
</file>