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60" r:id="rId4"/>
    <p:sldId id="268" r:id="rId5"/>
    <p:sldId id="270" r:id="rId6"/>
    <p:sldId id="261" r:id="rId7"/>
    <p:sldId id="262" r:id="rId8"/>
    <p:sldId id="269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3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9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2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4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8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9EF1-3DC5-4F22-9A06-EADAC5C090C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1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AA63907C-8D66-435E-990F-1E5FB5BF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608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:\0000000我图PPT\03.20\亲子乐园\r6t.png">
            <a:extLst>
              <a:ext uri="{FF2B5EF4-FFF2-40B4-BE49-F238E27FC236}">
                <a16:creationId xmlns:a16="http://schemas.microsoft.com/office/drawing/2014/main" id="{BD9684DA-EE94-4EAC-8EE5-D9412A0E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477063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0000000我图PPT\03.20\亲子乐园\34.png">
            <a:extLst>
              <a:ext uri="{FF2B5EF4-FFF2-40B4-BE49-F238E27FC236}">
                <a16:creationId xmlns:a16="http://schemas.microsoft.com/office/drawing/2014/main" id="{F9975CB4-9E72-4313-9892-8A0075E2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7565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0000000我图PPT\03.20\亲子乐园\56y.png">
            <a:extLst>
              <a:ext uri="{FF2B5EF4-FFF2-40B4-BE49-F238E27FC236}">
                <a16:creationId xmlns:a16="http://schemas.microsoft.com/office/drawing/2014/main" id="{C90BA299-6D51-4029-B6E7-F95AAE03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433290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0000000我图PPT\03.20\亲子乐园\23园.png">
            <a:extLst>
              <a:ext uri="{FF2B5EF4-FFF2-40B4-BE49-F238E27FC236}">
                <a16:creationId xmlns:a16="http://schemas.microsoft.com/office/drawing/2014/main" id="{B2E71955-02A4-46C1-BCBB-14313D6F0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7" y="2482033"/>
            <a:ext cx="3697464" cy="10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:\0000000我图PPT\03.20\亲子乐园\ty.png">
            <a:extLst>
              <a:ext uri="{FF2B5EF4-FFF2-40B4-BE49-F238E27FC236}">
                <a16:creationId xmlns:a16="http://schemas.microsoft.com/office/drawing/2014/main" id="{422C1E0E-E6B3-4F6C-AF66-9F1C08F8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2457131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0000000我图PPT\03.20\亲子乐园\568io.png">
            <a:extLst>
              <a:ext uri="{FF2B5EF4-FFF2-40B4-BE49-F238E27FC236}">
                <a16:creationId xmlns:a16="http://schemas.microsoft.com/office/drawing/2014/main" id="{0FB792E5-1B81-4453-B4F0-3FA3C07C6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720656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0000000我图PPT\03.20\亲子乐园\568io.png">
            <a:extLst>
              <a:ext uri="{FF2B5EF4-FFF2-40B4-BE49-F238E27FC236}">
                <a16:creationId xmlns:a16="http://schemas.microsoft.com/office/drawing/2014/main" id="{101574EB-4393-4A8D-A7F0-5ECA76C1F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04536" y="477063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6">
            <a:extLst>
              <a:ext uri="{FF2B5EF4-FFF2-40B4-BE49-F238E27FC236}">
                <a16:creationId xmlns:a16="http://schemas.microsoft.com/office/drawing/2014/main" id="{128E865F-BF17-4FB5-A370-298FBEA7C6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2900" y="2541020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70E71-BC01-4B61-BF72-983CE400885C}"/>
              </a:ext>
            </a:extLst>
          </p:cNvPr>
          <p:cNvSpPr txBox="1"/>
          <p:nvPr/>
        </p:nvSpPr>
        <p:spPr>
          <a:xfrm>
            <a:off x="3195122" y="3486127"/>
            <a:ext cx="46643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Đạo</a:t>
            </a:r>
            <a:r>
              <a:rPr lang="en-US" sz="5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400" b="1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đức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8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"/>
    </mc:Choice>
    <mc:Fallback xmlns="">
      <p:transition spd="slow" advTm="9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C6311-F81E-4923-88C2-C03D1CDB0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7" t="23043" r="23125" b="54978"/>
          <a:stretch/>
        </p:blipFill>
        <p:spPr>
          <a:xfrm>
            <a:off x="1" y="2"/>
            <a:ext cx="9144001" cy="20946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5314BE8-BAAA-4CD2-9BBF-46A7418927E3}"/>
              </a:ext>
            </a:extLst>
          </p:cNvPr>
          <p:cNvSpPr txBox="1">
            <a:spLocks/>
          </p:cNvSpPr>
          <p:nvPr/>
        </p:nvSpPr>
        <p:spPr>
          <a:xfrm>
            <a:off x="628650" y="2806865"/>
            <a:ext cx="7886700" cy="1325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Hoạt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động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1: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Nhận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diện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tình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huống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nguy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hiểm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dẫn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đuối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nước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07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83"/>
    </mc:Choice>
    <mc:Fallback xmlns="">
      <p:transition spd="slow" advTm="156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ABCB1-5E9D-4844-B3B7-0E1EAF30D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33" t="33913" r="34633" b="24927"/>
          <a:stretch/>
        </p:blipFill>
        <p:spPr>
          <a:xfrm>
            <a:off x="40943" y="0"/>
            <a:ext cx="9103057" cy="69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44"/>
    </mc:Choice>
    <mc:Fallback xmlns="">
      <p:transition spd="slow" advTm="9804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193" y="2442551"/>
            <a:ext cx="7868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ập bơi ở những nơi không có biển báo an toàn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192" y="1170524"/>
            <a:ext cx="7868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hơi ở những hố nước các công trình xây dựng, bể, giếng nước có thành quá thấp, không có nắp đậy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193" y="3283691"/>
            <a:ext cx="7868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ập bơi quá nhiều khi sức khỏe không đảm bảo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193" y="4124831"/>
            <a:ext cx="7868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ra đường khi ngập nước bị sa chân xuống hố sâu,… 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193" y="5396859"/>
            <a:ext cx="7868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ơi giỏi vẫn có nguy cơ đuối nước nếu như lơ là, chủ quan.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0565" y="313899"/>
            <a:ext cx="6502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Những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huống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dẫn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đuối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nước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C6311-F81E-4923-88C2-C03D1CDB0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7" t="23043" r="23125" b="54978"/>
          <a:stretch/>
        </p:blipFill>
        <p:spPr>
          <a:xfrm>
            <a:off x="1" y="2"/>
            <a:ext cx="9144001" cy="20946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5314BE8-BAAA-4CD2-9BBF-46A7418927E3}"/>
              </a:ext>
            </a:extLst>
          </p:cNvPr>
          <p:cNvSpPr txBox="1">
            <a:spLocks/>
          </p:cNvSpPr>
          <p:nvPr/>
        </p:nvSpPr>
        <p:spPr>
          <a:xfrm>
            <a:off x="628650" y="2806865"/>
            <a:ext cx="7886700" cy="16150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đuối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55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83"/>
    </mc:Choice>
    <mc:Fallback xmlns="">
      <p:transition spd="slow" advTm="156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CE49D-5CE3-48A7-9503-0971FAA0A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085" t="37356" r="35630" b="46458"/>
          <a:stretch/>
        </p:blipFill>
        <p:spPr>
          <a:xfrm>
            <a:off x="109182" y="1046823"/>
            <a:ext cx="9034818" cy="31293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375" y="3862619"/>
            <a:ext cx="506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bơi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thầy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376" y="4595543"/>
            <a:ext cx="8557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phao</a:t>
            </a:r>
            <a:r>
              <a:rPr lang="en-US" sz="2800" dirty="0"/>
              <a:t>,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đùa</a:t>
            </a:r>
            <a:r>
              <a:rPr lang="en-US" sz="2800" dirty="0"/>
              <a:t> </a:t>
            </a:r>
            <a:r>
              <a:rPr lang="en-US" sz="2800" dirty="0" err="1"/>
              <a:t>nghịch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376" y="5759355"/>
            <a:ext cx="8557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gần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tắm</a:t>
            </a:r>
            <a:r>
              <a:rPr lang="en-US" sz="2800" dirty="0"/>
              <a:t> ở </a:t>
            </a:r>
            <a:r>
              <a:rPr lang="en-US" sz="2800" dirty="0" err="1"/>
              <a:t>sông</a:t>
            </a:r>
            <a:r>
              <a:rPr lang="en-US" sz="2800" dirty="0"/>
              <a:t>, </a:t>
            </a:r>
            <a:r>
              <a:rPr lang="en-US" sz="2800" dirty="0" err="1"/>
              <a:t>hồ</a:t>
            </a:r>
            <a:r>
              <a:rPr lang="en-US" sz="2800" dirty="0"/>
              <a:t>,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nguy</a:t>
            </a:r>
            <a:r>
              <a:rPr lang="en-US" sz="2800" dirty="0"/>
              <a:t> </a:t>
            </a:r>
            <a:r>
              <a:rPr lang="en-US" sz="2800" dirty="0" err="1"/>
              <a:t>hiểm</a:t>
            </a:r>
            <a:r>
              <a:rPr lang="en-US" sz="28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3704" y="313899"/>
            <a:ext cx="651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Em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cần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gì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để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phòng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tránh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đuối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nước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94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70"/>
    </mc:Choice>
    <mc:Fallback xmlns="">
      <p:transition spd="slow" advTm="99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AD56A-D760-4595-8E40-F0611083F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6300" t="28316" r="36474" b="34734"/>
          <a:stretch/>
        </p:blipFill>
        <p:spPr>
          <a:xfrm>
            <a:off x="177421" y="122830"/>
            <a:ext cx="8822619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1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91"/>
    </mc:Choice>
    <mc:Fallback xmlns="">
      <p:transition spd="slow" advTm="1792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AD56A-D760-4595-8E40-F0611083F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063" t="38235" r="36796" b="34734"/>
          <a:stretch/>
        </p:blipFill>
        <p:spPr>
          <a:xfrm>
            <a:off x="464024" y="1037632"/>
            <a:ext cx="8106770" cy="4902855"/>
          </a:xfrm>
          <a:prstGeom prst="rect">
            <a:avLst/>
          </a:prstGeom>
        </p:spPr>
      </p:pic>
      <p:pic>
        <p:nvPicPr>
          <p:cNvPr id="1026" name="Picture 2" descr="Hình minh họa mặt cười, khuôn mặt buồn bã, mặt cười, Blog, Biểu tượng máy  tính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95" y="787932"/>
            <a:ext cx="1969395" cy="11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minh họa mặt cười, khuôn mặt buồn bã, mặt cười, Blog, Biểu tượng máy  tính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58" y="4780733"/>
            <a:ext cx="1969395" cy="11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ấp Thuận Được Chứ Hiệp Định Biểu - Ảnh miễn phí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78" y="450375"/>
            <a:ext cx="2418699" cy="16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ấp Thuận Được Chứ Hiệp Định Biểu - Ảnh miễn phí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47" y="480703"/>
            <a:ext cx="2418699" cy="16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ấp Thuận Được Chứ Hiệp Định Biểu - Ảnh miễn phí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27" y="4600376"/>
            <a:ext cx="2418699" cy="16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163B6-EC6E-4BF9-8AEC-EA7AFA018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658" t="28564" r="35017" b="53165"/>
          <a:stretch/>
        </p:blipFill>
        <p:spPr>
          <a:xfrm>
            <a:off x="-1" y="0"/>
            <a:ext cx="9144001" cy="3343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7163B6-EC6E-4BF9-8AEC-EA7AFA018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658" t="47047" r="35017" b="33961"/>
          <a:stretch/>
        </p:blipFill>
        <p:spPr>
          <a:xfrm>
            <a:off x="0" y="3429000"/>
            <a:ext cx="9144001" cy="347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02"/>
    </mc:Choice>
    <mc:Fallback xmlns="">
      <p:transition spd="slow" advTm="116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206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Quynh Nguyen Thi Nhu</cp:lastModifiedBy>
  <cp:revision>11</cp:revision>
  <dcterms:created xsi:type="dcterms:W3CDTF">2022-03-28T15:25:36Z</dcterms:created>
  <dcterms:modified xsi:type="dcterms:W3CDTF">2025-05-26T02:19:45Z</dcterms:modified>
</cp:coreProperties>
</file>