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79" r:id="rId3"/>
    <p:sldId id="281" r:id="rId4"/>
    <p:sldId id="264" r:id="rId5"/>
    <p:sldId id="282" r:id="rId6"/>
    <p:sldId id="287" r:id="rId7"/>
    <p:sldId id="267" r:id="rId8"/>
    <p:sldId id="278" r:id="rId9"/>
    <p:sldId id="288" r:id="rId10"/>
    <p:sldId id="265" r:id="rId11"/>
    <p:sldId id="289" r:id="rId12"/>
    <p:sldId id="294" r:id="rId13"/>
    <p:sldId id="295" r:id="rId14"/>
    <p:sldId id="266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DDE17-D7A9-416A-8F04-611753B52382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388CD-8CC5-4BE8-8FE2-BEFF7C58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36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69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71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25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4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81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19391" y="-1254993"/>
            <a:ext cx="9144000" cy="8266762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524518" y="797352"/>
            <a:ext cx="6133744" cy="5050993"/>
            <a:chOff x="2032690" y="1766181"/>
            <a:chExt cx="8178325" cy="419023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35" b="7578"/>
            <a:stretch>
              <a:fillRect/>
            </a:stretch>
          </p:blipFill>
          <p:spPr>
            <a:xfrm>
              <a:off x="2032690" y="3880480"/>
              <a:ext cx="8178325" cy="207594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315" y="1766181"/>
              <a:ext cx="7945077" cy="2622224"/>
            </a:xfrm>
            <a:prstGeom prst="rect">
              <a:avLst/>
            </a:prstGeom>
          </p:spPr>
        </p:pic>
      </p:grpSp>
      <p:sp>
        <p:nvSpPr>
          <p:cNvPr id="10" name="标题 3"/>
          <p:cNvSpPr>
            <a:spLocks noGrp="1"/>
          </p:cNvSpPr>
          <p:nvPr>
            <p:ph type="title"/>
          </p:nvPr>
        </p:nvSpPr>
        <p:spPr>
          <a:xfrm>
            <a:off x="1997644" y="1877194"/>
            <a:ext cx="5187491" cy="1001194"/>
          </a:xfrm>
        </p:spPr>
        <p:txBody>
          <a:bodyPr>
            <a:noAutofit/>
          </a:bodyPr>
          <a:lstStyle/>
          <a:p>
            <a:pPr algn="ctr" rtl="0" eaLnBrk="1" fontAlgn="base" hangingPunct="1"/>
            <a:r>
              <a:rPr lang="en-US" altLang="zh-CN" sz="6600" b="1">
                <a:solidFill>
                  <a:srgbClr val="FF000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ĐẠO ĐỨC</a:t>
            </a:r>
            <a:endParaRPr lang="en-US" altLang="zh-CN" sz="6600" b="1" dirty="0">
              <a:solidFill>
                <a:srgbClr val="FF0000"/>
              </a:solidFill>
              <a:latin typeface="Times New Roman" panose="02020603050405020304" charset="0"/>
              <a:ea typeface="叶根友童体简" panose="02010601030101010101" pitchFamily="2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25280" y="3429001"/>
            <a:ext cx="184731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5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5" b="1"/>
          <a:stretch>
            <a:fillRect/>
          </a:stretch>
        </p:blipFill>
        <p:spPr>
          <a:xfrm>
            <a:off x="-19391" y="457200"/>
            <a:ext cx="9182782" cy="145944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81000" y="4045839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HP-087" pitchFamily="34" charset="0"/>
              </a:rPr>
              <a:t>Phòng</a:t>
            </a:r>
            <a:r>
              <a:rPr lang="en-US" sz="4800" dirty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HP-087" pitchFamily="34" charset="0"/>
              </a:rPr>
              <a:t>tránh</a:t>
            </a:r>
            <a:r>
              <a:rPr lang="en-US" sz="4800" dirty="0">
                <a:solidFill>
                  <a:srgbClr val="FF0000"/>
                </a:solidFill>
                <a:latin typeface="HP-087" pitchFamily="34" charset="0"/>
              </a:rPr>
              <a:t> tai </a:t>
            </a:r>
            <a:r>
              <a:rPr lang="en-US" sz="4800" dirty="0" err="1">
                <a:solidFill>
                  <a:srgbClr val="FF0000"/>
                </a:solidFill>
                <a:latin typeface="HP-087" pitchFamily="34" charset="0"/>
              </a:rPr>
              <a:t>nạn</a:t>
            </a:r>
            <a:r>
              <a:rPr lang="en-US" sz="4800" dirty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HP-087" pitchFamily="34" charset="0"/>
              </a:rPr>
              <a:t>giao</a:t>
            </a:r>
            <a:r>
              <a:rPr lang="en-US" sz="4800" dirty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HP-087" pitchFamily="34" charset="0"/>
              </a:rPr>
              <a:t>thông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8422" y="3010966"/>
            <a:ext cx="1705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24</a:t>
            </a:r>
          </a:p>
        </p:txBody>
      </p:sp>
    </p:spTree>
    <p:extLst>
      <p:ext uri="{BB962C8B-B14F-4D97-AF65-F5344CB8AC3E}">
        <p14:creationId xmlns:p14="http://schemas.microsoft.com/office/powerpoint/2010/main" val="27882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945" y="2286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E:\2020-2021\Giáo án điện tử các môn - 2020\Dao duc\tranh anh dao duc\Daoduc1 chu de 8 (LAN) - ẢNH\dd24.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17187" r="19034" b="56365"/>
          <a:stretch/>
        </p:blipFill>
        <p:spPr bwMode="auto">
          <a:xfrm>
            <a:off x="304801" y="1440289"/>
            <a:ext cx="7772400" cy="45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304800"/>
            <a:ext cx="7696200" cy="5638800"/>
            <a:chOff x="838200" y="304800"/>
            <a:chExt cx="7696200" cy="5638800"/>
          </a:xfrm>
        </p:grpSpPr>
        <p:pic>
          <p:nvPicPr>
            <p:cNvPr id="3" name="Picture 2" descr="E:\2020-2021\Giáo án điện tử các môn - 2020\Dao duc\tranh anh dao duc\Daoduc1 chu de 8 (LAN) - ẢNH\dd24.2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86" t="16789" r="45192" b="69957"/>
            <a:stretch/>
          </p:blipFill>
          <p:spPr bwMode="auto">
            <a:xfrm>
              <a:off x="838200" y="304800"/>
              <a:ext cx="6553200" cy="5460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Isosceles Triangle 1"/>
            <p:cNvSpPr/>
            <p:nvPr/>
          </p:nvSpPr>
          <p:spPr>
            <a:xfrm>
              <a:off x="6096000" y="914400"/>
              <a:ext cx="2438400" cy="5029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62071"/>
            <a:ext cx="3581400" cy="353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2020-2021\Giáo án điện tử các môn - 2020\Dao duc\tranh anh dao duc\Daoduc1 chu de 8 (LAN) - ẢNH\dd24.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1" t="16989" r="26508" b="69757"/>
          <a:stretch/>
        </p:blipFill>
        <p:spPr bwMode="auto">
          <a:xfrm>
            <a:off x="1143000" y="386229"/>
            <a:ext cx="6477000" cy="53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30695"/>
            <a:ext cx="2895600" cy="40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43000" y="733197"/>
            <a:ext cx="6060204" cy="4703562"/>
            <a:chOff x="1600200" y="304800"/>
            <a:chExt cx="6060204" cy="4703562"/>
          </a:xfrm>
        </p:grpSpPr>
        <p:pic>
          <p:nvPicPr>
            <p:cNvPr id="11" name="Picture 10" descr="E:\2020-2021\Giáo án điện tử các môn - 2020\Dao duc\tranh anh dao duc\Daoduc1 chu de 8 (LAN) - ẢNH\dd24.2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7" t="29801" r="58894" b="56563"/>
            <a:stretch/>
          </p:blipFill>
          <p:spPr bwMode="auto">
            <a:xfrm>
              <a:off x="1600200" y="304800"/>
              <a:ext cx="5334000" cy="470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Isosceles Triangle 11"/>
            <p:cNvSpPr/>
            <p:nvPr/>
          </p:nvSpPr>
          <p:spPr>
            <a:xfrm>
              <a:off x="6096000" y="1515551"/>
              <a:ext cx="1564404" cy="349281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485023" y="304800"/>
            <a:ext cx="8991600" cy="6781800"/>
            <a:chOff x="1779250" y="1266609"/>
            <a:chExt cx="5226429" cy="3170167"/>
          </a:xfrm>
        </p:grpSpPr>
        <p:pic>
          <p:nvPicPr>
            <p:cNvPr id="15" name="Picture 14" descr="E:\2020-2021\Giáo án điện tử các môn - 2020\Dao duc\tranh anh dao duc\Daoduc1 chu de 8 (LAN) - ẢNH\dd24.2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1" t="30243" r="39588" b="56563"/>
            <a:stretch/>
          </p:blipFill>
          <p:spPr bwMode="auto">
            <a:xfrm>
              <a:off x="3200400" y="1610386"/>
              <a:ext cx="2743201" cy="2275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Isosceles Triangle 15"/>
            <p:cNvSpPr/>
            <p:nvPr/>
          </p:nvSpPr>
          <p:spPr>
            <a:xfrm>
              <a:off x="5181600" y="1266609"/>
              <a:ext cx="1824079" cy="296313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11228644">
              <a:off x="1779250" y="1443453"/>
              <a:ext cx="1824079" cy="299332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95" y="1487288"/>
            <a:ext cx="2895600" cy="40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-1657433" y="593409"/>
            <a:ext cx="8763000" cy="6477000"/>
            <a:chOff x="2615574" y="2464124"/>
            <a:chExt cx="4471026" cy="2963136"/>
          </a:xfrm>
        </p:grpSpPr>
        <p:pic>
          <p:nvPicPr>
            <p:cNvPr id="20" name="Picture 19" descr="E:\2020-2021\Giáo án điện tử các môn - 2020\Dao duc\tranh anh dao duc\Daoduc1 chu de 8 (LAN) - ẢNH\dd24.2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99" t="30122" r="18412" b="56563"/>
            <a:stretch/>
          </p:blipFill>
          <p:spPr bwMode="auto">
            <a:xfrm>
              <a:off x="4114800" y="2552176"/>
              <a:ext cx="2971800" cy="2296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Isosceles Triangle 20"/>
            <p:cNvSpPr/>
            <p:nvPr/>
          </p:nvSpPr>
          <p:spPr>
            <a:xfrm rot="11228644">
              <a:off x="2615574" y="2464124"/>
              <a:ext cx="1824079" cy="296313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88" y="1521516"/>
            <a:ext cx="2895600" cy="40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6428727" y="1973444"/>
            <a:ext cx="2272037" cy="2293755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945" y="3810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vi nào là an toàn? Hành vi nào là không an toàn? Vì sao?</a:t>
            </a:r>
          </a:p>
        </p:txBody>
      </p:sp>
      <p:pic>
        <p:nvPicPr>
          <p:cNvPr id="3" name="Picture 2" descr="E:\2020-2021\Giáo án điện tử các môn - 2020\Dao duc\tranh anh dao duc\Daoduc1 chu de 8 (LAN) - ẢNH\dd24.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56563"/>
          <a:stretch/>
        </p:blipFill>
        <p:spPr bwMode="auto">
          <a:xfrm>
            <a:off x="-1905000" y="1440289"/>
            <a:ext cx="12234763" cy="45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80892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63" y="2652065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33267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97" y="8672362"/>
            <a:ext cx="220721" cy="2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9777" y="6084704"/>
            <a:ext cx="838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làm gì để phòng tránh tai nạn giao thông?</a:t>
            </a:r>
          </a:p>
        </p:txBody>
      </p:sp>
      <p:pic>
        <p:nvPicPr>
          <p:cNvPr id="10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44476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337540" y="4935071"/>
            <a:ext cx="1080655" cy="10668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28808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0" y="3298902"/>
            <a:ext cx="9144000" cy="2701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562" y="1198881"/>
            <a:ext cx="603782" cy="345207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6400" y="1859142"/>
            <a:ext cx="5791200" cy="1196180"/>
          </a:xfrm>
        </p:spPr>
        <p:txBody>
          <a:bodyPr>
            <a:noAutofit/>
          </a:bodyPr>
          <a:lstStyle/>
          <a:p>
            <a:r>
              <a:rPr lang="en-US" sz="7200" b="1" noProof="1">
                <a:solidFill>
                  <a:srgbClr val="FF0000"/>
                </a:solidFill>
                <a:latin typeface="HP-089" pitchFamily="34" charset="0"/>
              </a:rPr>
              <a:t>Vận dụng</a:t>
            </a:r>
            <a:endParaRPr lang="vi-VN" sz="72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966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54146"/>
            <a:ext cx="5046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6787" r="22660" b="58638"/>
          <a:stretch/>
        </p:blipFill>
        <p:spPr bwMode="auto">
          <a:xfrm>
            <a:off x="176537" y="1196180"/>
            <a:ext cx="8638525" cy="35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1807" y="4925234"/>
            <a:ext cx="8213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347219" y="-1056272"/>
            <a:ext cx="1025510" cy="3138056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035626" y="-1045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1663" y="1296535"/>
            <a:ext cx="8031081" cy="241933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9573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phòng tai nạn giao thông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Các em ghi nhớ thuộc lòng cùng nhau: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Đi bộ quan sát trước sau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Ngồi trên xe máy mũ mau đội vào.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41" y="3715871"/>
            <a:ext cx="592202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905000" y="2709019"/>
            <a:ext cx="5867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/>
              <a:t>Chúc các con luôn </a:t>
            </a:r>
          </a:p>
          <a:p>
            <a:pPr algn="ctr"/>
            <a:r>
              <a:rPr lang="en-US" sz="4800" b="1"/>
              <a:t>chăm ngoan, </a:t>
            </a:r>
          </a:p>
          <a:p>
            <a:pPr algn="ctr"/>
            <a:r>
              <a:rPr lang="en-US" sz="4800" b="1"/>
              <a:t>học giỏi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28808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0" y="3298902"/>
            <a:ext cx="9144000" cy="2701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562" y="1198881"/>
            <a:ext cx="603782" cy="345207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rapezoid 10"/>
          <p:cNvSpPr/>
          <p:nvPr/>
        </p:nvSpPr>
        <p:spPr>
          <a:xfrm rot="16200000">
            <a:off x="1087445" y="87069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295400" y="60960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2312" y="889746"/>
            <a:ext cx="571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“Đường em đi ”</a:t>
            </a:r>
          </a:p>
        </p:txBody>
      </p:sp>
    </p:spTree>
    <p:extLst>
      <p:ext uri="{BB962C8B-B14F-4D97-AF65-F5344CB8AC3E}">
        <p14:creationId xmlns:p14="http://schemas.microsoft.com/office/powerpoint/2010/main" val="16629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28808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0" y="3298902"/>
            <a:ext cx="9144000" cy="2701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562" y="1198881"/>
            <a:ext cx="603782" cy="345207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6400" y="1065765"/>
            <a:ext cx="5791200" cy="1196180"/>
          </a:xfrm>
        </p:spPr>
        <p:txBody>
          <a:bodyPr>
            <a:noAutofit/>
          </a:bodyPr>
          <a:lstStyle/>
          <a:p>
            <a:r>
              <a:rPr lang="en-US" sz="7200" b="1" noProof="1">
                <a:solidFill>
                  <a:srgbClr val="FF0000"/>
                </a:solidFill>
                <a:latin typeface="HP-089" pitchFamily="34" charset="0"/>
              </a:rPr>
              <a:t>Khám phá</a:t>
            </a:r>
            <a:endParaRPr lang="vi-VN" sz="72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75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223" y="909533"/>
            <a:ext cx="8681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t="48292" r="12131" b="28083"/>
          <a:stretch/>
        </p:blipFill>
        <p:spPr bwMode="auto">
          <a:xfrm>
            <a:off x="30435" y="2286000"/>
            <a:ext cx="9113565" cy="40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791200" y="1634835"/>
            <a:ext cx="1371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48218" y="192553"/>
            <a:ext cx="4447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Hoạt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KHÁM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PHÁ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48292" r="50312" b="40840"/>
          <a:stretch/>
        </p:blipFill>
        <p:spPr bwMode="auto">
          <a:xfrm>
            <a:off x="-13447" y="1219200"/>
            <a:ext cx="90644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1" t="48292" r="16343" b="40840"/>
          <a:stretch/>
        </p:blipFill>
        <p:spPr bwMode="auto">
          <a:xfrm>
            <a:off x="181048" y="1066800"/>
            <a:ext cx="895847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t="58687" r="50313" b="29973"/>
          <a:stretch/>
        </p:blipFill>
        <p:spPr bwMode="auto">
          <a:xfrm>
            <a:off x="311921" y="1066800"/>
            <a:ext cx="84137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7" t="59160" r="12131" b="28083"/>
          <a:stretch/>
        </p:blipFill>
        <p:spPr bwMode="auto">
          <a:xfrm>
            <a:off x="84344" y="1295400"/>
            <a:ext cx="905965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025095" cy="468518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8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165" y="180236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76318" r="16211" b="11841"/>
          <a:stretch/>
        </p:blipFill>
        <p:spPr bwMode="auto">
          <a:xfrm>
            <a:off x="-35859" y="1752600"/>
            <a:ext cx="910365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105400"/>
            <a:ext cx="93636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4" y="3612777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94" y="3756212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59" y="3711388"/>
            <a:ext cx="1058860" cy="10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reen Tick Tick Free Images On Pixabay Clipart - Biểu Tượng Dấu Check, HD 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57600"/>
            <a:ext cx="981635" cy="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4476749" cy="1143000"/>
          </a:xfrm>
        </p:spPr>
        <p:txBody>
          <a:bodyPr>
            <a:normAutofit/>
          </a:bodyPr>
          <a:lstStyle/>
          <a:p>
            <a:pPr lvl="0" rtl="0" eaLnBrk="1" hangingPunct="1"/>
            <a:r>
              <a:rPr lang="en-US" altLang="zh-CN" b="1" dirty="0" err="1">
                <a:solidFill>
                  <a:srgbClr val="FF000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KẾT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LUẬN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122" y="1752600"/>
            <a:ext cx="3143522" cy="408657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19374" y="1447800"/>
            <a:ext cx="6096000" cy="426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…..</a:t>
            </a:r>
          </a:p>
        </p:txBody>
      </p:sp>
    </p:spTree>
    <p:extLst>
      <p:ext uri="{BB962C8B-B14F-4D97-AF65-F5344CB8AC3E}">
        <p14:creationId xmlns:p14="http://schemas.microsoft.com/office/powerpoint/2010/main" val="27616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28808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0" y="3298902"/>
            <a:ext cx="9144000" cy="2701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562" y="1198881"/>
            <a:ext cx="603782" cy="345207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0" y="1859142"/>
            <a:ext cx="5791200" cy="1196180"/>
          </a:xfrm>
        </p:spPr>
        <p:txBody>
          <a:bodyPr>
            <a:noAutofit/>
          </a:bodyPr>
          <a:lstStyle/>
          <a:p>
            <a:r>
              <a:rPr lang="en-US" sz="7200" b="1" noProof="1">
                <a:solidFill>
                  <a:srgbClr val="FF0000"/>
                </a:solidFill>
                <a:latin typeface="HP-089" pitchFamily="34" charset="0"/>
              </a:rPr>
              <a:t>Luyện tập</a:t>
            </a:r>
            <a:endParaRPr lang="vi-VN" sz="72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31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1009181654"/>
  <p:tag name="MH_LIBRARY" val="GRAPHI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287</Words>
  <Application>Microsoft Office PowerPoint</Application>
  <PresentationFormat>On-screen Show (4:3)</PresentationFormat>
  <Paragraphs>36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HP001 TD 4H</vt:lpstr>
      <vt:lpstr>HP-087</vt:lpstr>
      <vt:lpstr>HP-089</vt:lpstr>
      <vt:lpstr>Times New Roman</vt:lpstr>
      <vt:lpstr>Office Theme</vt:lpstr>
      <vt:lpstr>ĐẠO ĐỨC</vt:lpstr>
      <vt:lpstr>Khởi động</vt:lpstr>
      <vt:lpstr>Khám phá</vt:lpstr>
      <vt:lpstr>PowerPoint Presentation</vt:lpstr>
      <vt:lpstr>PowerPoint Presentation</vt:lpstr>
      <vt:lpstr>2. Lựa chọn hành động để phòng, tránh tai nạn giao thông </vt:lpstr>
      <vt:lpstr>PowerPoint Presentation</vt:lpstr>
      <vt:lpstr>KẾT LUẬN</vt:lpstr>
      <vt:lpstr>Luyện tập</vt:lpstr>
      <vt:lpstr>PowerPoint Presentation</vt:lpstr>
      <vt:lpstr>PowerPoint Presentation</vt:lpstr>
      <vt:lpstr>PowerPoint Presentation</vt:lpstr>
      <vt:lpstr>Vận dụng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Quynh Nguyen Thi Nhu</cp:lastModifiedBy>
  <cp:revision>35</cp:revision>
  <dcterms:created xsi:type="dcterms:W3CDTF">2006-08-16T00:00:00Z</dcterms:created>
  <dcterms:modified xsi:type="dcterms:W3CDTF">2025-05-26T02:13:34Z</dcterms:modified>
</cp:coreProperties>
</file>