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99611-5313-4B74-89CA-9704D20CAC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85577-D4AF-4B10-8D11-5F7C7E224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3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2">
              <a:buClrTx/>
              <a:buFontTx/>
              <a:buNone/>
              <a:defRPr/>
            </a:pPr>
            <a:fld id="{DFD2DD08-BFD2-4617-92AF-E1951D5E3113}" type="slidenum">
              <a:rPr lang="zh-CN" altLang="en-US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defTabSz="914282">
                <a:buClrTx/>
                <a:buFontTx/>
                <a:buNone/>
                <a:defRPr/>
              </a:pPr>
              <a:t>1</a:t>
            </a:fld>
            <a:endParaRPr lang="zh-CN" altLang="en-US" kern="12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44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93381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3" y="3694426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9" y="638458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3388633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88377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7" y="1401493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123093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6" y="4091229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280852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6" y="266348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820778">
              <a:lnSpc>
                <a:spcPct val="150000"/>
              </a:lnSpc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CHÀO MỪNG CÁC CON </a:t>
            </a:r>
          </a:p>
          <a:p>
            <a:pPr algn="ctr" defTabSz="820778">
              <a:lnSpc>
                <a:spcPct val="150000"/>
              </a:lnSpc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415343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514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ĐẠO ĐỨC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9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1"/>
    </mc:Choice>
    <mc:Fallback xmlns="">
      <p:transition spd="slow" advTm="1214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32479" y="1953332"/>
            <a:ext cx="8839199" cy="3078917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9178" y="3107637"/>
            <a:ext cx="8305800" cy="1752600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tự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ý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lấy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sử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dụng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đồ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người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khác</a:t>
            </a:r>
            <a:endParaRPr lang="vi-VN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230339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2"/>
    </mc:Choice>
    <mc:Fallback xmlns="">
      <p:transition spd="slow" advTm="1488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506" y="1447800"/>
            <a:ext cx="8624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2" y="2562225"/>
            <a:ext cx="1361440" cy="1276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5"/>
    </mc:Choice>
    <mc:Fallback xmlns="">
      <p:transition spd="slow" advTm="19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87445" y="-980071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6592" y="440737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EC88671-312D-436E-898E-D2B44ECC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359896"/>
            <a:ext cx="8267700" cy="54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11"/>
    </mc:Choice>
    <mc:Fallback xmlns="">
      <p:transition spd="slow" advTm="5731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077200" cy="415498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         </a:t>
            </a:r>
            <a:r>
              <a:rPr lang="en-US" sz="4400" dirty="0" err="1">
                <a:solidFill>
                  <a:srgbClr val="0000FF"/>
                </a:solidFill>
              </a:rPr>
              <a:t>Em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hãy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nhận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xét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về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hành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động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lấy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đồ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của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bạn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trong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câu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chuyện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trên</a:t>
            </a:r>
            <a:r>
              <a:rPr lang="en-US" sz="4400" dirty="0" smtClean="0">
                <a:solidFill>
                  <a:srgbClr val="0000FF"/>
                </a:solidFill>
              </a:rPr>
              <a:t>.</a:t>
            </a:r>
          </a:p>
          <a:p>
            <a:endParaRPr lang="en-US" sz="4400" dirty="0">
              <a:solidFill>
                <a:srgbClr val="0000FF"/>
              </a:solidFill>
            </a:endParaRPr>
          </a:p>
          <a:p>
            <a:r>
              <a:rPr lang="en-US" sz="4400" dirty="0">
                <a:solidFill>
                  <a:srgbClr val="0000FF"/>
                </a:solidFill>
              </a:rPr>
              <a:t>     Theo </a:t>
            </a:r>
            <a:r>
              <a:rPr lang="en-US" sz="4400" dirty="0" err="1">
                <a:solidFill>
                  <a:srgbClr val="0000FF"/>
                </a:solidFill>
              </a:rPr>
              <a:t>em</a:t>
            </a:r>
            <a:r>
              <a:rPr lang="en-US" sz="4400" dirty="0">
                <a:solidFill>
                  <a:srgbClr val="0000FF"/>
                </a:solidFill>
              </a:rPr>
              <a:t>, </a:t>
            </a:r>
            <a:r>
              <a:rPr lang="en-US" sz="4400" dirty="0" err="1">
                <a:solidFill>
                  <a:srgbClr val="0000FF"/>
                </a:solidFill>
              </a:rPr>
              <a:t>vì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sao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không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nên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tự</a:t>
            </a:r>
            <a:r>
              <a:rPr lang="en-US" sz="4400" dirty="0">
                <a:solidFill>
                  <a:srgbClr val="0000FF"/>
                </a:solidFill>
              </a:rPr>
              <a:t> ý </a:t>
            </a:r>
            <a:r>
              <a:rPr lang="en-US" sz="4400" dirty="0" err="1">
                <a:solidFill>
                  <a:srgbClr val="0000FF"/>
                </a:solidFill>
              </a:rPr>
              <a:t>lấy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đồ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của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người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khác</a:t>
            </a:r>
            <a:r>
              <a:rPr lang="en-US" sz="44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84"/>
    </mc:Choice>
    <mc:Fallback xmlns="">
      <p:transition spd="slow" advTm="4088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087585" y="-85334"/>
            <a:ext cx="5659585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700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37D6B1-A4BE-47F3-98A6-20CB8F257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" y="2286000"/>
            <a:ext cx="8595747" cy="388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46"/>
    </mc:Choice>
    <mc:Fallback xmlns="">
      <p:transition spd="slow" advTm="105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351673" y="-13036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16" y="45957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222" y="2667000"/>
            <a:ext cx="8365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lấy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99"/>
    </mc:Choice>
    <mc:Fallback xmlns="">
      <p:transition spd="slow" advTm="2799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80073" y="-55778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402772" y="17467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887" y="1284293"/>
            <a:ext cx="8475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BCB89C-4244-4E43-92B9-AEAD96DB1C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5"/>
          <a:stretch/>
        </p:blipFill>
        <p:spPr>
          <a:xfrm>
            <a:off x="627016" y="2819400"/>
            <a:ext cx="8047599" cy="2525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93"/>
    </mc:Choice>
    <mc:Fallback xmlns="">
      <p:transition spd="slow" advTm="92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15200" y="-55778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1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18911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2757221"/>
            <a:ext cx="4114801" cy="24384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1" y="2945369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762000" y="3884912"/>
            <a:ext cx="2743200" cy="227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6"/>
    </mc:Choice>
    <mc:Fallback xmlns="">
      <p:transition spd="slow" advTm="18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206</Words>
  <Application>Microsoft Office PowerPoint</Application>
  <PresentationFormat>On-screen Show (4:3)</PresentationFormat>
  <Paragraphs>33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宋体</vt:lpstr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等线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Microsoft account</cp:lastModifiedBy>
  <cp:revision>31</cp:revision>
  <dcterms:created xsi:type="dcterms:W3CDTF">2006-08-16T00:00:00Z</dcterms:created>
  <dcterms:modified xsi:type="dcterms:W3CDTF">2025-03-01T04:01:51Z</dcterms:modified>
</cp:coreProperties>
</file>