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76" r:id="rId3"/>
    <p:sldId id="257" r:id="rId4"/>
    <p:sldId id="263" r:id="rId5"/>
    <p:sldId id="264" r:id="rId6"/>
    <p:sldId id="267" r:id="rId7"/>
    <p:sldId id="265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5C6EA-CD6E-4AAA-8CDF-AAE7093F26E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53079-31EE-4444-A30B-B2E75F13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25CA71-DB71-493D-80F7-0157DDB8BED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025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024" descr="5%"/>
          <p:cNvSpPr>
            <a:spLocks noChangeArrowheads="1" noChangeShapeType="1" noTextEdit="1"/>
          </p:cNvSpPr>
          <p:nvPr/>
        </p:nvSpPr>
        <p:spPr bwMode="auto">
          <a:xfrm>
            <a:off x="2268539" y="1662113"/>
            <a:ext cx="4987925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32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TIỂ</a:t>
            </a:r>
            <a:r>
              <a:rPr lang="en-US" sz="32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</a:t>
            </a:r>
            <a:r>
              <a:rPr lang="en-US" sz="32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2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VIỆT</a:t>
            </a:r>
            <a:r>
              <a:rPr lang="en-US" sz="32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HUNG</a:t>
            </a:r>
            <a:endParaRPr lang="en-US" sz="32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1025"/>
          <p:cNvSpPr>
            <a:spLocks noChangeArrowheads="1" noChangeShapeType="1" noTextEdit="1"/>
          </p:cNvSpPr>
          <p:nvPr/>
        </p:nvSpPr>
        <p:spPr bwMode="auto">
          <a:xfrm>
            <a:off x="2268540" y="2437445"/>
            <a:ext cx="5122860" cy="63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MÔN : </a:t>
            </a:r>
            <a:r>
              <a:rPr lang="en-US" sz="9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ĐẠO ĐỨC</a:t>
            </a:r>
            <a:endParaRPr lang="en-US" sz="9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205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78" y="3300413"/>
            <a:ext cx="33401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8303">
            <a:off x="-103188" y="2005013"/>
            <a:ext cx="2241551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51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4"/>
    </mc:Choice>
    <mc:Fallback xmlns="">
      <p:transition spd="slow" advTm="8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45"/>
    </mc:Choice>
    <mc:Fallback xmlns="">
      <p:transition spd="slow" advTm="174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781" y="0"/>
            <a:ext cx="9164638" cy="6858000"/>
            <a:chOff x="0" y="0"/>
            <a:chExt cx="5773" cy="4320"/>
          </a:xfrm>
        </p:grpSpPr>
        <p:pic>
          <p:nvPicPr>
            <p:cNvPr id="7175" name="Picture 4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" y="0"/>
              <a:ext cx="5728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6" name="Picture 5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130" y="2143"/>
              <a:ext cx="430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7" name="Picture 6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" y="4267"/>
              <a:ext cx="5728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8" name="Picture 7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582" y="2143"/>
              <a:ext cx="430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72" name="Picture 8" descr="BAR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791200"/>
            <a:ext cx="66294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112316" y="2209800"/>
            <a:ext cx="8995568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RevueH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33400" y="4343400"/>
            <a:ext cx="10287000" cy="199804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CHÀO MỪNG CÁC CON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ĐẾN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VỚI</a:t>
            </a:r>
            <a:endParaRPr lang="en-US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25000"/>
                </a:schemeClr>
              </a:solidFill>
              <a:latin typeface="Helvetica Neue" panose="02000503000000020004" pitchFamily="2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MÔN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ĐẠO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ĐỨC</a:t>
            </a:r>
            <a:endParaRPr lang="en-US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25000"/>
                </a:schemeClr>
              </a:solidFill>
              <a:latin typeface="Helvetica Neue" panose="02000503000000020004" pitchFamily="2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1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TUẦN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Helvetica Neue" panose="02000503000000020004" pitchFamily="2" charset="0"/>
                <a:cs typeface="Times New Roman" pitchFamily="18" charset="0"/>
              </a:rPr>
              <a:t>22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25000"/>
                </a:schemeClr>
              </a:solidFill>
              <a:latin typeface="Helvetica Neue" panose="02000503000000020004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94558"/>
      </p:ext>
    </p:extLst>
  </p:cSld>
  <p:clrMapOvr>
    <a:masterClrMapping/>
  </p:clrMapOvr>
  <p:transition advClick="0" advTm="804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77118" y="115044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03177" y="2628503"/>
            <a:ext cx="8305800" cy="84105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Tự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giác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làm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việc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nhà</a:t>
            </a:r>
            <a:endParaRPr lang="vi-VN" sz="4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9269" y="16002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19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1"/>
    </mc:Choice>
    <mc:Fallback xmlns="">
      <p:transition spd="slow" advTm="552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74846" y="-697429"/>
            <a:ext cx="1025510" cy="2613202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07999" y="-38432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2983" y="259897"/>
            <a:ext cx="641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 QUÉT NHÀ</a:t>
            </a:r>
          </a:p>
        </p:txBody>
      </p:sp>
      <p:pic>
        <p:nvPicPr>
          <p:cNvPr id="4" name="Bé Quét Nhà - Nhạc Thiếu Nhi-(480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940"/>
    </mc:Choice>
    <mc:Fallback xmlns="">
      <p:transition spd="slow" advTm="213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447" objId="7"/>
        <p14:triggerEvt type="onClick" time="12447" objId="7"/>
        <p14:stopEvt time="213940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8D2A95-DC0B-4007-8250-FC180A06B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748797"/>
            <a:ext cx="6262687" cy="4809042"/>
          </a:xfrm>
          <a:prstGeom prst="rect">
            <a:avLst/>
          </a:prstGeom>
        </p:spPr>
      </p:pic>
      <p:sp>
        <p:nvSpPr>
          <p:cNvPr id="2" name="Trapezoid 1"/>
          <p:cNvSpPr/>
          <p:nvPr/>
        </p:nvSpPr>
        <p:spPr>
          <a:xfrm rot="16200000">
            <a:off x="1156719" y="-865772"/>
            <a:ext cx="1025510" cy="27570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5410200"/>
            <a:ext cx="7848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725880"/>
            <a:ext cx="1612270" cy="1511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8"/>
    </mc:Choice>
    <mc:Fallback xmlns="">
      <p:transition spd="slow" advTm="17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71019" y="-980072"/>
            <a:ext cx="1025510" cy="2985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7395" y="1447800"/>
            <a:ext cx="73766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đã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tự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giác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những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nào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ở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nhà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Vì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sao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tự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giác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nhà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9" y="1143000"/>
            <a:ext cx="1570196" cy="14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88"/>
    </mc:Choice>
    <mc:Fallback xmlns="">
      <p:transition spd="slow" advTm="5328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80519" y="-789572"/>
            <a:ext cx="1025510" cy="26046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4054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0A388C-6303-4DBC-A163-0AB0A7B3C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14"/>
          <a:stretch/>
        </p:blipFill>
        <p:spPr>
          <a:xfrm>
            <a:off x="191264" y="2332771"/>
            <a:ext cx="8761472" cy="4144229"/>
          </a:xfrm>
          <a:prstGeom prst="rect">
            <a:avLst/>
          </a:prstGeom>
        </p:spPr>
      </p:pic>
      <p:pic>
        <p:nvPicPr>
          <p:cNvPr id="1026" name="Picture 2" descr="Cách đánh dấu tích trong word mới nhất | Vivureview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36" y="2029060"/>
            <a:ext cx="1139825" cy="85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ách đánh dấu tích trong word mới nhất | Vivureview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5335"/>
            <a:ext cx="1139825" cy="85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ách đánh dấu tích trong word mới nhất | Vivureview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72513"/>
            <a:ext cx="1139825" cy="85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ách đánh dấu tích trong word mới nhất | Vivureview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978044"/>
            <a:ext cx="1139825" cy="85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63"/>
    </mc:Choice>
    <mc:Fallback xmlns="">
      <p:transition spd="slow" advTm="75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42419" y="-751472"/>
            <a:ext cx="1025510" cy="2528456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394" y="24384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7559DA-62A4-4802-AA4B-00EEDD859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884" y="1123335"/>
            <a:ext cx="5571138" cy="3930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93"/>
    </mc:Choice>
    <mc:Fallback xmlns="">
      <p:transition spd="slow" advTm="47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42419" y="-751472"/>
            <a:ext cx="1025510" cy="2528456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551" y="1411158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2514600"/>
            <a:ext cx="4953000" cy="253942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2753261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533400" y="2264091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4"/>
    </mc:Choice>
    <mc:Fallback xmlns="">
      <p:transition spd="slow" advTm="45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156</Words>
  <Application>Microsoft Office PowerPoint</Application>
  <PresentationFormat>On-screen Show (4:3)</PresentationFormat>
  <Paragraphs>29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.VnAvant</vt:lpstr>
      <vt:lpstr>.VnRevueH</vt:lpstr>
      <vt:lpstr>.VnUniverse</vt:lpstr>
      <vt:lpstr>Arial</vt:lpstr>
      <vt:lpstr>Calibri</vt:lpstr>
      <vt:lpstr>Helvetica Neue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Microsoft account</cp:lastModifiedBy>
  <cp:revision>30</cp:revision>
  <dcterms:created xsi:type="dcterms:W3CDTF">2006-08-16T00:00:00Z</dcterms:created>
  <dcterms:modified xsi:type="dcterms:W3CDTF">2023-02-11T04:06:49Z</dcterms:modified>
</cp:coreProperties>
</file>