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8" r:id="rId2"/>
    <p:sldId id="367" r:id="rId3"/>
    <p:sldId id="366" r:id="rId4"/>
    <p:sldId id="332" r:id="rId5"/>
    <p:sldId id="334" r:id="rId6"/>
    <p:sldId id="364" r:id="rId7"/>
    <p:sldId id="320" r:id="rId8"/>
    <p:sldId id="344" r:id="rId9"/>
    <p:sldId id="359" r:id="rId10"/>
    <p:sldId id="368" r:id="rId11"/>
    <p:sldId id="361" r:id="rId12"/>
    <p:sldId id="33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%20Ha%20Tien\Giao%20an%20nam%20hoc%202015_2016\Tuan%2012\12-Long%20me%20-%20Thanh%20tuan%20-%20Phuong%20lien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F82D8846-92DC-4619-A22D-FDA2DCA7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14775"/>
            <a:ext cx="88392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0B7419E-200E-43DD-B980-6A679857DD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458200" cy="1295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HƯNG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EF91E870-F888-40F6-8837-BF5FA96CF0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8486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1 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42C05D7-8856-4D71-96C6-6971DA80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5410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pic>
        <p:nvPicPr>
          <p:cNvPr id="4104" name="12-Long me - Thanh tuan - Phuong lien.mp3">
            <a:hlinkClick r:id="" action="ppaction://media"/>
            <a:extLst>
              <a:ext uri="{FF2B5EF4-FFF2-40B4-BE49-F238E27FC236}">
                <a16:creationId xmlns:a16="http://schemas.microsoft.com/office/drawing/2014/main" id="{AC79461B-8749-44DE-836A-017074BDF4B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7308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099" grpId="0"/>
      <p:bldP spid="4099" grpId="1"/>
      <p:bldP spid="4100" grpId="0"/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498F3F-C615-4064-A6E9-8B1FB446ED41}"/>
              </a:ext>
            </a:extLst>
          </p:cNvPr>
          <p:cNvSpPr txBox="1"/>
          <p:nvPr/>
        </p:nvSpPr>
        <p:spPr>
          <a:xfrm>
            <a:off x="351692" y="1290711"/>
            <a:ext cx="8370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acher and Children Boyand Girl with Banner Stock Vector - Illustration of  confident, student: 139199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0" y="0"/>
            <a:ext cx="10550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659107"/>
            <a:ext cx="8595360" cy="1325563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600flower_14018">
            <a:extLst>
              <a:ext uri="{FF2B5EF4-FFF2-40B4-BE49-F238E27FC236}">
                <a16:creationId xmlns:a16="http://schemas.microsoft.com/office/drawing/2014/main" id="{763FA10D-72DB-4305-B58C-A022D163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979C8508-C4CC-45CD-871B-E7555D30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1538"/>
            <a:ext cx="83820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2ABB70C-7D70-4119-B139-10103DD00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395" y="0"/>
            <a:ext cx="2890325" cy="886044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01F518-ADBF-43D4-8492-F2F49DFA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42" y="994206"/>
            <a:ext cx="8449849" cy="103727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“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nhỏ”sáng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Nhã</a:t>
            </a:r>
            <a:endParaRPr lang="vi-VN" dirty="0"/>
          </a:p>
        </p:txBody>
      </p:sp>
      <p:pic>
        <p:nvPicPr>
          <p:cNvPr id="5" name="V.A – Em Làm Kế Hoạch Nhỏ">
            <a:hlinkClick r:id="" action="ppaction://media"/>
            <a:extLst>
              <a:ext uri="{FF2B5EF4-FFF2-40B4-BE49-F238E27FC236}">
                <a16:creationId xmlns:a16="http://schemas.microsoft.com/office/drawing/2014/main" id="{A93A7127-46A9-45AB-B068-73B493FF6D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037.244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108" y="5994010"/>
            <a:ext cx="745822" cy="574970"/>
          </a:xfrm>
          <a:prstGeom prst="rect">
            <a:avLst/>
          </a:prstGeom>
        </p:spPr>
      </p:pic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5EF80DCA-E6A5-4016-9A22-B5EE4E12678A}"/>
              </a:ext>
            </a:extLst>
          </p:cNvPr>
          <p:cNvSpPr txBox="1">
            <a:spLocks/>
          </p:cNvSpPr>
          <p:nvPr/>
        </p:nvSpPr>
        <p:spPr>
          <a:xfrm>
            <a:off x="303041" y="994206"/>
            <a:ext cx="8449849" cy="1321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Trong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hát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niềm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vui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bạn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nhỏ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được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thể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026" name="Picture 2" descr="Ý nghĩa lớn từ phong trào &quot;Kế hoạch nh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8" y="2031484"/>
            <a:ext cx="6995044" cy="39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B222E21C-22D1-49F9-93C5-24BFB1485031}"/>
              </a:ext>
            </a:extLst>
          </p:cNvPr>
          <p:cNvSpPr txBox="1">
            <a:spLocks/>
          </p:cNvSpPr>
          <p:nvPr/>
        </p:nvSpPr>
        <p:spPr>
          <a:xfrm>
            <a:off x="539408" y="1146633"/>
            <a:ext cx="8318402" cy="624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tham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hoạt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động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tập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thể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trường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  <a:endParaRPr lang="vi-VN" sz="3600" dirty="0">
              <a:solidFill>
                <a:srgbClr val="C00000"/>
              </a:solidFill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CA2BE425-3FB2-4DFD-959B-A101D8F49766}"/>
              </a:ext>
            </a:extLst>
          </p:cNvPr>
          <p:cNvSpPr txBox="1">
            <a:spLocks/>
          </p:cNvSpPr>
          <p:nvPr/>
        </p:nvSpPr>
        <p:spPr>
          <a:xfrm>
            <a:off x="286189" y="2513012"/>
            <a:ext cx="8571621" cy="183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rgbClr val="2D00EB"/>
                </a:solidFill>
              </a:rPr>
              <a:t>Kết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luận</a:t>
            </a:r>
            <a:r>
              <a:rPr lang="en-US" dirty="0">
                <a:solidFill>
                  <a:srgbClr val="2D00EB"/>
                </a:solidFill>
              </a:rPr>
              <a:t>: </a:t>
            </a:r>
            <a:r>
              <a:rPr lang="en-US" dirty="0" err="1">
                <a:solidFill>
                  <a:srgbClr val="2D00EB"/>
                </a:solidFill>
              </a:rPr>
              <a:t>Nếu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mỗi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em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học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sinh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đều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tự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giác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tham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gia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quét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dọn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lớp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chăm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sóc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măng</a:t>
            </a:r>
            <a:r>
              <a:rPr lang="en-US" dirty="0">
                <a:solidFill>
                  <a:srgbClr val="FF0000"/>
                </a:solidFill>
              </a:rPr>
              <a:t> non,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thiện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thì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các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em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sẽ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hiểu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sâu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sắc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hơn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về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trách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nhiệm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với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bản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thân</a:t>
            </a:r>
            <a:r>
              <a:rPr lang="en-US" dirty="0">
                <a:solidFill>
                  <a:srgbClr val="2D00EB"/>
                </a:solidFill>
              </a:rPr>
              <a:t>, </a:t>
            </a:r>
            <a:r>
              <a:rPr lang="en-US" dirty="0" err="1">
                <a:solidFill>
                  <a:srgbClr val="2D00EB"/>
                </a:solidFill>
              </a:rPr>
              <a:t>chăm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sóc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người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thân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và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việc</a:t>
            </a:r>
            <a:r>
              <a:rPr lang="en-US" dirty="0">
                <a:solidFill>
                  <a:srgbClr val="2D00EB"/>
                </a:solidFill>
              </a:rPr>
              <a:t> chia </a:t>
            </a:r>
            <a:r>
              <a:rPr lang="en-US" dirty="0" err="1">
                <a:solidFill>
                  <a:srgbClr val="2D00EB"/>
                </a:solidFill>
              </a:rPr>
              <a:t>sẻ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trách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nhiệm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với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cộng</a:t>
            </a:r>
            <a:r>
              <a:rPr lang="en-US" dirty="0">
                <a:solidFill>
                  <a:srgbClr val="2D00EB"/>
                </a:solidFill>
              </a:rPr>
              <a:t> </a:t>
            </a:r>
            <a:r>
              <a:rPr lang="en-US" dirty="0" err="1">
                <a:solidFill>
                  <a:srgbClr val="2D00EB"/>
                </a:solidFill>
              </a:rPr>
              <a:t>đồng</a:t>
            </a:r>
            <a:r>
              <a:rPr lang="en-US" dirty="0">
                <a:solidFill>
                  <a:srgbClr val="2D00EB"/>
                </a:solidFill>
              </a:rPr>
              <a:t>.</a:t>
            </a:r>
            <a:endParaRPr lang="vi-VN" dirty="0">
              <a:solidFill>
                <a:srgbClr val="2D0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27" y="675680"/>
            <a:ext cx="7723163" cy="3416320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TỰ GIÁC THAM GIA CÁC HOẠT ĐỘNG Ở TRƯỜNG</a:t>
            </a:r>
          </a:p>
        </p:txBody>
      </p:sp>
    </p:spTree>
    <p:extLst>
      <p:ext uri="{BB962C8B-B14F-4D97-AF65-F5344CB8AC3E}">
        <p14:creationId xmlns:p14="http://schemas.microsoft.com/office/powerpoint/2010/main" val="31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552" t="21471" r="25515" b="17440"/>
          <a:stretch/>
        </p:blipFill>
        <p:spPr>
          <a:xfrm>
            <a:off x="1745627" y="1366938"/>
            <a:ext cx="5333600" cy="5098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12" y="360892"/>
            <a:ext cx="6247075" cy="1085053"/>
          </a:xfrm>
        </p:spPr>
        <p:txBody>
          <a:bodyPr/>
          <a:lstStyle/>
          <a:p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01FE4926-4227-4455-BAAD-342904C1FD16}"/>
              </a:ext>
            </a:extLst>
          </p:cNvPr>
          <p:cNvSpPr txBox="1">
            <a:spLocks/>
          </p:cNvSpPr>
          <p:nvPr/>
        </p:nvSpPr>
        <p:spPr>
          <a:xfrm>
            <a:off x="387617" y="2507829"/>
            <a:ext cx="1809893" cy="542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191" t="33569" r="51247" b="56351"/>
          <a:stretch/>
        </p:blipFill>
        <p:spPr>
          <a:xfrm>
            <a:off x="0" y="-7818"/>
            <a:ext cx="2362712" cy="11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B19945E-A9FE-4B9B-B0B8-CA53A707FE9C}"/>
              </a:ext>
            </a:extLst>
          </p:cNvPr>
          <p:cNvSpPr txBox="1"/>
          <p:nvPr/>
        </p:nvSpPr>
        <p:spPr>
          <a:xfrm>
            <a:off x="736511" y="1031457"/>
            <a:ext cx="85812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C9DF52-0788-45D8-9FA5-BD0807BE307E}"/>
              </a:ext>
            </a:extLst>
          </p:cNvPr>
          <p:cNvSpPr txBox="1"/>
          <p:nvPr/>
        </p:nvSpPr>
        <p:spPr>
          <a:xfrm>
            <a:off x="457200" y="2463913"/>
            <a:ext cx="82155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9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DE0B-1405-4A97-AF67-8315856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1" y="1377304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33" y="519800"/>
            <a:ext cx="8219928" cy="1108781"/>
          </a:xfrm>
        </p:spPr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9B23C4E-3AA4-43CC-B18F-775F864134F5}"/>
              </a:ext>
            </a:extLst>
          </p:cNvPr>
          <p:cNvSpPr txBox="1"/>
          <p:nvPr/>
        </p:nvSpPr>
        <p:spPr>
          <a:xfrm>
            <a:off x="1508646" y="5588783"/>
            <a:ext cx="839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59B9BFD-ED1A-4FCC-AC69-246690CA9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801" r="955"/>
          <a:stretch/>
        </p:blipFill>
        <p:spPr>
          <a:xfrm>
            <a:off x="331839" y="1423891"/>
            <a:ext cx="8480322" cy="4164892"/>
          </a:xfrm>
          <a:prstGeom prst="rect">
            <a:avLst/>
          </a:prstGeom>
        </p:spPr>
      </p:pic>
      <p:pic>
        <p:nvPicPr>
          <p:cNvPr id="2050" name="Picture 2" descr="sad face emoji vector expression 6828458 Vector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49" y="2296981"/>
            <a:ext cx="1132019" cy="11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dern yellow laughing happy smile Stock Illustration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97" y="2296981"/>
            <a:ext cx="1220782" cy="12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odern yellow laughing happy smile Stock Illustration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09" y="4562174"/>
            <a:ext cx="1220782" cy="12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odern yellow laughing happy smile Stock Illustration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63" y="4566556"/>
            <a:ext cx="1220782" cy="12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371" y="174343"/>
            <a:ext cx="5438772" cy="689951"/>
          </a:xfrm>
        </p:spPr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0" y="26267"/>
            <a:ext cx="2289383" cy="8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578835-7782-4323-88CD-CAFD967F3FCD}"/>
              </a:ext>
            </a:extLst>
          </p:cNvPr>
          <p:cNvSpPr txBox="1"/>
          <p:nvPr/>
        </p:nvSpPr>
        <p:spPr>
          <a:xfrm>
            <a:off x="351692" y="5058697"/>
            <a:ext cx="879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2D0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2D00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F13E0D9-C4BB-4386-9873-781134E17D30}"/>
              </a:ext>
            </a:extLst>
          </p:cNvPr>
          <p:cNvSpPr txBox="1"/>
          <p:nvPr/>
        </p:nvSpPr>
        <p:spPr>
          <a:xfrm>
            <a:off x="352967" y="5058697"/>
            <a:ext cx="879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441" t="25100" r="28123" b="47279"/>
          <a:stretch/>
        </p:blipFill>
        <p:spPr>
          <a:xfrm>
            <a:off x="2507225" y="1156985"/>
            <a:ext cx="4129549" cy="39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472</Words>
  <Application>Microsoft Office PowerPoint</Application>
  <PresentationFormat>On-screen Show (4:3)</PresentationFormat>
  <Paragraphs>27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TRƯỜNG TIỂU HỌC VIỆT HƯNG</vt:lpstr>
      <vt:lpstr>PowerPoint Presentation</vt:lpstr>
      <vt:lpstr>PowerPoint Presentation</vt:lpstr>
      <vt:lpstr>PowerPoint Presentation</vt:lpstr>
      <vt:lpstr>Em cần tự giác tham gia các hoạt động nào ở trường? </vt:lpstr>
      <vt:lpstr>PowerPoint Presentation</vt:lpstr>
      <vt:lpstr>PowerPoint Presentation</vt:lpstr>
      <vt:lpstr>Bạn nào tự giác, bạn nào chưa tự giác tham gia các hoạt động ở trường? Vì sao?</vt:lpstr>
      <vt:lpstr>Em có lời khuyên gì cho bạn đang ngồi đọc truyện?</vt:lpstr>
      <vt:lpstr>PowerPoint Presentation</vt:lpstr>
      <vt:lpstr>Tham gia hoạt động ở trường Tích cực, tự giác, hòa đồng bạn ơi!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Quynh Nguyen Thi Nhu</cp:lastModifiedBy>
  <cp:revision>245</cp:revision>
  <dcterms:created xsi:type="dcterms:W3CDTF">2020-11-15T22:49:58Z</dcterms:created>
  <dcterms:modified xsi:type="dcterms:W3CDTF">2023-02-06T06:33:17Z</dcterms:modified>
</cp:coreProperties>
</file>