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sldIdLst>
    <p:sldId id="276" r:id="rId2"/>
    <p:sldId id="257" r:id="rId3"/>
    <p:sldId id="258" r:id="rId4"/>
    <p:sldId id="260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5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D189A0-0CDE-4AC9-B37F-B0CF595B5FD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3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5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58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4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0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4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1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2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9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AD189A0-0CDE-4AC9-B37F-B0CF595B5FD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8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2914" y="432778"/>
            <a:ext cx="1174617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TỰ GIÁC LÀM VIỆC CỦA MÌNH</a:t>
            </a:r>
          </a:p>
          <a:p>
            <a:pPr algn="ctr"/>
            <a:endParaRPr lang="en-US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 :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GIÁC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ute Mocha Bear and Book Curseur – Custom Cur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33" y="3752850"/>
            <a:ext cx="62007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32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699FA-99C6-46E2-97CE-67868AC313F1}"/>
              </a:ext>
            </a:extLst>
          </p:cNvPr>
          <p:cNvSpPr txBox="1"/>
          <p:nvPr/>
        </p:nvSpPr>
        <p:spPr>
          <a:xfrm>
            <a:off x="-140015" y="-6181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" y="573777"/>
            <a:ext cx="2302206" cy="11156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03" y="804609"/>
            <a:ext cx="3541690" cy="2932007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24" name="Google Shape;6118;p55">
            <a:extLst>
              <a:ext uri="{FF2B5EF4-FFF2-40B4-BE49-F238E27FC236}">
                <a16:creationId xmlns:a16="http://schemas.microsoft.com/office/drawing/2014/main" xmlns="" id="{D847DFB1-DC49-4EF3-890D-0747633601D2}"/>
              </a:ext>
            </a:extLst>
          </p:cNvPr>
          <p:cNvGrpSpPr/>
          <p:nvPr/>
        </p:nvGrpSpPr>
        <p:grpSpPr>
          <a:xfrm>
            <a:off x="6108745" y="3077271"/>
            <a:ext cx="1560490" cy="1381770"/>
            <a:chOff x="1359398" y="3682272"/>
            <a:chExt cx="395295" cy="371966"/>
          </a:xfrm>
        </p:grpSpPr>
        <p:sp>
          <p:nvSpPr>
            <p:cNvPr id="25" name="Google Shape;6119;p55">
              <a:extLst>
                <a:ext uri="{FF2B5EF4-FFF2-40B4-BE49-F238E27FC236}">
                  <a16:creationId xmlns:a16="http://schemas.microsoft.com/office/drawing/2014/main" xmlns="" id="{EB7CFE23-FD7D-4E59-9166-DA3D82CB7A94}"/>
                </a:ext>
              </a:extLst>
            </p:cNvPr>
            <p:cNvSpPr/>
            <p:nvPr/>
          </p:nvSpPr>
          <p:spPr>
            <a:xfrm>
              <a:off x="1382911" y="3682272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20;p55">
              <a:extLst>
                <a:ext uri="{FF2B5EF4-FFF2-40B4-BE49-F238E27FC236}">
                  <a16:creationId xmlns:a16="http://schemas.microsoft.com/office/drawing/2014/main" xmlns="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7" name="Google Shape;6121;p55">
              <a:extLst>
                <a:ext uri="{FF2B5EF4-FFF2-40B4-BE49-F238E27FC236}">
                  <a16:creationId xmlns:a16="http://schemas.microsoft.com/office/drawing/2014/main" xmlns="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8" name="Google Shape;6122;p55">
              <a:extLst>
                <a:ext uri="{FF2B5EF4-FFF2-40B4-BE49-F238E27FC236}">
                  <a16:creationId xmlns:a16="http://schemas.microsoft.com/office/drawing/2014/main" xmlns="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9" name="Google Shape;6123;p55">
              <a:extLst>
                <a:ext uri="{FF2B5EF4-FFF2-40B4-BE49-F238E27FC236}">
                  <a16:creationId xmlns:a16="http://schemas.microsoft.com/office/drawing/2014/main" xmlns="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0" name="Google Shape;6124;p55">
              <a:extLst>
                <a:ext uri="{FF2B5EF4-FFF2-40B4-BE49-F238E27FC236}">
                  <a16:creationId xmlns:a16="http://schemas.microsoft.com/office/drawing/2014/main" xmlns="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1" name="Google Shape;6125;p55">
              <a:extLst>
                <a:ext uri="{FF2B5EF4-FFF2-40B4-BE49-F238E27FC236}">
                  <a16:creationId xmlns:a16="http://schemas.microsoft.com/office/drawing/2014/main" xmlns="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81" y="804609"/>
            <a:ext cx="3513097" cy="273539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32" y="3884153"/>
            <a:ext cx="3713589" cy="290400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000" y="3973099"/>
            <a:ext cx="3625063" cy="2815063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2566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    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1" y="2202310"/>
            <a:ext cx="4637665" cy="418545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427" y="2182110"/>
            <a:ext cx="4443212" cy="4110680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22" name="Google Shape;6126;p55">
            <a:extLst>
              <a:ext uri="{FF2B5EF4-FFF2-40B4-BE49-F238E27FC236}">
                <a16:creationId xmlns:a16="http://schemas.microsoft.com/office/drawing/2014/main" xmlns="" id="{F1BED459-CA8A-4AFC-8B9B-21C9F35162FF}"/>
              </a:ext>
            </a:extLst>
          </p:cNvPr>
          <p:cNvGrpSpPr/>
          <p:nvPr/>
        </p:nvGrpSpPr>
        <p:grpSpPr>
          <a:xfrm>
            <a:off x="5474355" y="3142366"/>
            <a:ext cx="1515211" cy="1347747"/>
            <a:chOff x="1908099" y="3682272"/>
            <a:chExt cx="395296" cy="371966"/>
          </a:xfrm>
        </p:grpSpPr>
        <p:sp>
          <p:nvSpPr>
            <p:cNvPr id="23" name="Google Shape;6127;p55">
              <a:extLst>
                <a:ext uri="{FF2B5EF4-FFF2-40B4-BE49-F238E27FC236}">
                  <a16:creationId xmlns:a16="http://schemas.microsoft.com/office/drawing/2014/main" xmlns="" id="{E14809C7-25D4-4354-AB26-7933984F1ED8}"/>
                </a:ext>
              </a:extLst>
            </p:cNvPr>
            <p:cNvSpPr/>
            <p:nvPr/>
          </p:nvSpPr>
          <p:spPr>
            <a:xfrm>
              <a:off x="1931613" y="3682272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 dirty="0"/>
            </a:p>
          </p:txBody>
        </p:sp>
        <p:sp>
          <p:nvSpPr>
            <p:cNvPr id="24" name="Google Shape;6128;p55">
              <a:extLst>
                <a:ext uri="{FF2B5EF4-FFF2-40B4-BE49-F238E27FC236}">
                  <a16:creationId xmlns:a16="http://schemas.microsoft.com/office/drawing/2014/main" xmlns="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5" name="Google Shape;6129;p55">
              <a:extLst>
                <a:ext uri="{FF2B5EF4-FFF2-40B4-BE49-F238E27FC236}">
                  <a16:creationId xmlns:a16="http://schemas.microsoft.com/office/drawing/2014/main" xmlns="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30;p55">
              <a:extLst>
                <a:ext uri="{FF2B5EF4-FFF2-40B4-BE49-F238E27FC236}">
                  <a16:creationId xmlns:a16="http://schemas.microsoft.com/office/drawing/2014/main" xmlns="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7" name="Google Shape;6131;p55">
              <a:extLst>
                <a:ext uri="{FF2B5EF4-FFF2-40B4-BE49-F238E27FC236}">
                  <a16:creationId xmlns:a16="http://schemas.microsoft.com/office/drawing/2014/main" xmlns="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8" name="Google Shape;6132;p55">
              <a:extLst>
                <a:ext uri="{FF2B5EF4-FFF2-40B4-BE49-F238E27FC236}">
                  <a16:creationId xmlns:a16="http://schemas.microsoft.com/office/drawing/2014/main" xmlns="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9" name="Google Shape;6133;p55">
              <a:extLst>
                <a:ext uri="{FF2B5EF4-FFF2-40B4-BE49-F238E27FC236}">
                  <a16:creationId xmlns:a16="http://schemas.microsoft.com/office/drawing/2014/main" xmlns="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" y="573777"/>
            <a:ext cx="2302206" cy="111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8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46" y="1534001"/>
            <a:ext cx="10142978" cy="51981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276" y="100538"/>
            <a:ext cx="114493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GB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spc="8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1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ute Background Pics (39+ pictur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63" y="2038126"/>
            <a:ext cx="6650866" cy="31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0788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8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spc="8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17:Tự giác học tập</a:t>
            </a:r>
          </a:p>
          <a:p>
            <a:endParaRPr lang="en-US" sz="4000" b="1" spc="8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smtClean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GB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đưa ra lời khuyên cho bạn</a:t>
            </a:r>
            <a:endParaRPr lang="en-US" sz="4000" b="1" spc="8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spc="8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spc="8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spc="8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08"/>
            <a:ext cx="2751745" cy="1017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401052E-ADA7-44AF-BE24-1B48336D23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8" b="9434"/>
          <a:stretch/>
        </p:blipFill>
        <p:spPr>
          <a:xfrm>
            <a:off x="966439" y="1644067"/>
            <a:ext cx="9758624" cy="48496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58192" y="303162"/>
            <a:ext cx="8427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spc="8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628173" y="1595824"/>
            <a:ext cx="3178375" cy="1546895"/>
          </a:xfrm>
          <a:prstGeom prst="wedgeEllipseCallout">
            <a:avLst>
              <a:gd name="adj1" fmla="val 42809"/>
              <a:gd name="adj2" fmla="val 665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0596" y="1898462"/>
            <a:ext cx="6579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b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875194" y="1000887"/>
            <a:ext cx="3140499" cy="1728665"/>
          </a:xfrm>
          <a:prstGeom prst="wedgeEllipseCallout">
            <a:avLst>
              <a:gd name="adj1" fmla="val -58009"/>
              <a:gd name="adj2" fmla="val 204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à?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ute Background Pics (39+ pictur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-214868" y="1181962"/>
            <a:ext cx="4203226" cy="56760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7005" y="994235"/>
            <a:ext cx="74049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vi-VN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3634" y="3033943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vi-VN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te Background Pics (39+ pictur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85" y="1648126"/>
            <a:ext cx="7431110" cy="245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4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ute Background Pics (39+ pictur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aichumeongoanPhanHuynhDieu-Anh_hhny">
            <a:hlinkClick r:id="" action="ppaction://media"/>
            <a:extLst>
              <a:ext uri="{FF2B5EF4-FFF2-40B4-BE49-F238E27FC236}">
                <a16:creationId xmlns:a16="http://schemas.microsoft.com/office/drawing/2014/main" xmlns="" id="{99FCA76D-C653-4B5A-BD82-49CB98EA5C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4272" y="3808129"/>
            <a:ext cx="1027880" cy="1120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62" y="162255"/>
            <a:ext cx="3477746" cy="1026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9B6DAF2-86F8-47DE-8B62-EC6517E747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10" y="1942982"/>
            <a:ext cx="7033305" cy="357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ute Background Pics (39+ pictur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69" y="1336307"/>
            <a:ext cx="5960633" cy="32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5400" b="1" spc="8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b="1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17:Tự</a:t>
            </a:r>
            <a:r>
              <a:rPr lang="en-US" sz="5400" b="1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5400" b="1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b="1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</a:t>
            </a:r>
            <a:endParaRPr lang="en-US" sz="4000" b="1" spc="8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573795" y="1272798"/>
            <a:ext cx="11480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A77FB16-416F-48E3-9197-A1667B092B97}"/>
              </a:ext>
            </a:extLst>
          </p:cNvPr>
          <p:cNvGrpSpPr/>
          <p:nvPr/>
        </p:nvGrpSpPr>
        <p:grpSpPr>
          <a:xfrm>
            <a:off x="895540" y="1131589"/>
            <a:ext cx="9567710" cy="4775117"/>
            <a:chOff x="1763687" y="216941"/>
            <a:chExt cx="7954338" cy="47187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68AA532-2E9C-4CDD-951A-5FF6EC4E7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7" y="788451"/>
              <a:ext cx="6884442" cy="4147247"/>
            </a:xfrm>
            <a:prstGeom prst="rect">
              <a:avLst/>
            </a:prstGeom>
          </p:spPr>
        </p:pic>
        <p:sp>
          <p:nvSpPr>
            <p:cNvPr id="14" name="Speech Bubble: Rectangle with Corners Rounded 6">
              <a:extLst>
                <a:ext uri="{FF2B5EF4-FFF2-40B4-BE49-F238E27FC236}">
                  <a16:creationId xmlns:a16="http://schemas.microsoft.com/office/drawing/2014/main" xmlns="" id="{A83C5930-93F5-42D6-9367-6EE7C05E2695}"/>
                </a:ext>
              </a:extLst>
            </p:cNvPr>
            <p:cNvSpPr/>
            <p:nvPr/>
          </p:nvSpPr>
          <p:spPr>
            <a:xfrm>
              <a:off x="6834408" y="216941"/>
              <a:ext cx="2883617" cy="1206906"/>
            </a:xfrm>
            <a:prstGeom prst="wedgeRoundRectCallout">
              <a:avLst>
                <a:gd name="adj1" fmla="val -56902"/>
                <a:gd name="adj2" fmla="val 86085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nhắc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vẫn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86897" y="318691"/>
            <a:ext cx="1161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spc="8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7300" y="6051445"/>
            <a:ext cx="96774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3114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ute Background Pics (39+ pictur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35" y="1295363"/>
            <a:ext cx="6688428" cy="3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699FA-99C6-46E2-97CE-67868AC313F1}"/>
              </a:ext>
            </a:extLst>
          </p:cNvPr>
          <p:cNvSpPr txBox="1"/>
          <p:nvPr/>
        </p:nvSpPr>
        <p:spPr>
          <a:xfrm>
            <a:off x="1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</a:t>
            </a:r>
            <a:r>
              <a:rPr lang="en-US" sz="5400" b="1" spc="8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 17:Tự giác học tập</a:t>
            </a: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0738E7-8062-4F61-BA27-6670B98C5310}"/>
              </a:ext>
            </a:extLst>
          </p:cNvPr>
          <p:cNvSpPr txBox="1"/>
          <p:nvPr/>
        </p:nvSpPr>
        <p:spPr>
          <a:xfrm>
            <a:off x="90152" y="1508366"/>
            <a:ext cx="1179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tự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271"/>
            <a:ext cx="2402006" cy="100402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1" y="1281850"/>
            <a:ext cx="4856074" cy="452087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75" y="1301025"/>
            <a:ext cx="4779854" cy="4501704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14" name="Google Shape;6118;p55">
            <a:extLst>
              <a:ext uri="{FF2B5EF4-FFF2-40B4-BE49-F238E27FC236}">
                <a16:creationId xmlns:a16="http://schemas.microsoft.com/office/drawing/2014/main" xmlns="" id="{D847DFB1-DC49-4EF3-890D-0747633601D2}"/>
              </a:ext>
            </a:extLst>
          </p:cNvPr>
          <p:cNvGrpSpPr/>
          <p:nvPr/>
        </p:nvGrpSpPr>
        <p:grpSpPr>
          <a:xfrm>
            <a:off x="10011066" y="4957571"/>
            <a:ext cx="1560490" cy="1381770"/>
            <a:chOff x="1359398" y="3682272"/>
            <a:chExt cx="395295" cy="371966"/>
          </a:xfrm>
        </p:grpSpPr>
        <p:sp>
          <p:nvSpPr>
            <p:cNvPr id="15" name="Google Shape;6119;p55">
              <a:extLst>
                <a:ext uri="{FF2B5EF4-FFF2-40B4-BE49-F238E27FC236}">
                  <a16:creationId xmlns:a16="http://schemas.microsoft.com/office/drawing/2014/main" xmlns="" id="{EB7CFE23-FD7D-4E59-9166-DA3D82CB7A94}"/>
                </a:ext>
              </a:extLst>
            </p:cNvPr>
            <p:cNvSpPr/>
            <p:nvPr/>
          </p:nvSpPr>
          <p:spPr>
            <a:xfrm>
              <a:off x="1382911" y="3682272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6" name="Google Shape;6120;p55">
              <a:extLst>
                <a:ext uri="{FF2B5EF4-FFF2-40B4-BE49-F238E27FC236}">
                  <a16:creationId xmlns:a16="http://schemas.microsoft.com/office/drawing/2014/main" xmlns="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7" name="Google Shape;6121;p55">
              <a:extLst>
                <a:ext uri="{FF2B5EF4-FFF2-40B4-BE49-F238E27FC236}">
                  <a16:creationId xmlns:a16="http://schemas.microsoft.com/office/drawing/2014/main" xmlns="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8" name="Google Shape;6122;p55">
              <a:extLst>
                <a:ext uri="{FF2B5EF4-FFF2-40B4-BE49-F238E27FC236}">
                  <a16:creationId xmlns:a16="http://schemas.microsoft.com/office/drawing/2014/main" xmlns="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9" name="Google Shape;6123;p55">
              <a:extLst>
                <a:ext uri="{FF2B5EF4-FFF2-40B4-BE49-F238E27FC236}">
                  <a16:creationId xmlns:a16="http://schemas.microsoft.com/office/drawing/2014/main" xmlns="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0" name="Google Shape;6124;p55">
              <a:extLst>
                <a:ext uri="{FF2B5EF4-FFF2-40B4-BE49-F238E27FC236}">
                  <a16:creationId xmlns:a16="http://schemas.microsoft.com/office/drawing/2014/main" xmlns="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1" name="Google Shape;6125;p55">
              <a:extLst>
                <a:ext uri="{FF2B5EF4-FFF2-40B4-BE49-F238E27FC236}">
                  <a16:creationId xmlns:a16="http://schemas.microsoft.com/office/drawing/2014/main" xmlns="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22" name="Google Shape;6126;p55">
            <a:extLst>
              <a:ext uri="{FF2B5EF4-FFF2-40B4-BE49-F238E27FC236}">
                <a16:creationId xmlns:a16="http://schemas.microsoft.com/office/drawing/2014/main" xmlns="" id="{F1BED459-CA8A-4AFC-8B9B-21C9F35162FF}"/>
              </a:ext>
            </a:extLst>
          </p:cNvPr>
          <p:cNvGrpSpPr/>
          <p:nvPr/>
        </p:nvGrpSpPr>
        <p:grpSpPr>
          <a:xfrm>
            <a:off x="4733819" y="4957571"/>
            <a:ext cx="1661944" cy="1395137"/>
            <a:chOff x="1908099" y="3682272"/>
            <a:chExt cx="395296" cy="371966"/>
          </a:xfrm>
        </p:grpSpPr>
        <p:sp>
          <p:nvSpPr>
            <p:cNvPr id="23" name="Google Shape;6127;p55">
              <a:extLst>
                <a:ext uri="{FF2B5EF4-FFF2-40B4-BE49-F238E27FC236}">
                  <a16:creationId xmlns:a16="http://schemas.microsoft.com/office/drawing/2014/main" xmlns="" id="{E14809C7-25D4-4354-AB26-7933984F1ED8}"/>
                </a:ext>
              </a:extLst>
            </p:cNvPr>
            <p:cNvSpPr/>
            <p:nvPr/>
          </p:nvSpPr>
          <p:spPr>
            <a:xfrm>
              <a:off x="1931613" y="3682272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 dirty="0"/>
            </a:p>
          </p:txBody>
        </p:sp>
        <p:sp>
          <p:nvSpPr>
            <p:cNvPr id="24" name="Google Shape;6128;p55">
              <a:extLst>
                <a:ext uri="{FF2B5EF4-FFF2-40B4-BE49-F238E27FC236}">
                  <a16:creationId xmlns:a16="http://schemas.microsoft.com/office/drawing/2014/main" xmlns="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5" name="Google Shape;6129;p55">
              <a:extLst>
                <a:ext uri="{FF2B5EF4-FFF2-40B4-BE49-F238E27FC236}">
                  <a16:creationId xmlns:a16="http://schemas.microsoft.com/office/drawing/2014/main" xmlns="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30;p55">
              <a:extLst>
                <a:ext uri="{FF2B5EF4-FFF2-40B4-BE49-F238E27FC236}">
                  <a16:creationId xmlns:a16="http://schemas.microsoft.com/office/drawing/2014/main" xmlns="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7" name="Google Shape;6131;p55">
              <a:extLst>
                <a:ext uri="{FF2B5EF4-FFF2-40B4-BE49-F238E27FC236}">
                  <a16:creationId xmlns:a16="http://schemas.microsoft.com/office/drawing/2014/main" xmlns="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8" name="Google Shape;6132;p55">
              <a:extLst>
                <a:ext uri="{FF2B5EF4-FFF2-40B4-BE49-F238E27FC236}">
                  <a16:creationId xmlns:a16="http://schemas.microsoft.com/office/drawing/2014/main" xmlns="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9" name="Google Shape;6133;p55">
              <a:extLst>
                <a:ext uri="{FF2B5EF4-FFF2-40B4-BE49-F238E27FC236}">
                  <a16:creationId xmlns:a16="http://schemas.microsoft.com/office/drawing/2014/main" xmlns="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</p:spTree>
    <p:extLst>
      <p:ext uri="{BB962C8B-B14F-4D97-AF65-F5344CB8AC3E}">
        <p14:creationId xmlns:p14="http://schemas.microsoft.com/office/powerpoint/2010/main" val="27969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 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0738E7-8062-4F61-BA27-6670B98C5310}"/>
              </a:ext>
            </a:extLst>
          </p:cNvPr>
          <p:cNvSpPr txBox="1"/>
          <p:nvPr/>
        </p:nvSpPr>
        <p:spPr>
          <a:xfrm>
            <a:off x="399245" y="1880537"/>
            <a:ext cx="1179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tự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36A4849-0E58-4C96-ACA6-A3FF71442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0" y="52665"/>
            <a:ext cx="2312932" cy="1070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8" y="1668176"/>
            <a:ext cx="4666888" cy="369966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51" y="1668177"/>
            <a:ext cx="4815419" cy="3699661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14" name="Google Shape;6118;p55">
            <a:extLst>
              <a:ext uri="{FF2B5EF4-FFF2-40B4-BE49-F238E27FC236}">
                <a16:creationId xmlns:a16="http://schemas.microsoft.com/office/drawing/2014/main" xmlns="" id="{D847DFB1-DC49-4EF3-890D-0747633601D2}"/>
              </a:ext>
            </a:extLst>
          </p:cNvPr>
          <p:cNvGrpSpPr/>
          <p:nvPr/>
        </p:nvGrpSpPr>
        <p:grpSpPr>
          <a:xfrm>
            <a:off x="3935516" y="4743242"/>
            <a:ext cx="1560490" cy="1381770"/>
            <a:chOff x="1359398" y="3682272"/>
            <a:chExt cx="395295" cy="371966"/>
          </a:xfrm>
        </p:grpSpPr>
        <p:sp>
          <p:nvSpPr>
            <p:cNvPr id="15" name="Google Shape;6119;p55">
              <a:extLst>
                <a:ext uri="{FF2B5EF4-FFF2-40B4-BE49-F238E27FC236}">
                  <a16:creationId xmlns:a16="http://schemas.microsoft.com/office/drawing/2014/main" xmlns="" id="{EB7CFE23-FD7D-4E59-9166-DA3D82CB7A94}"/>
                </a:ext>
              </a:extLst>
            </p:cNvPr>
            <p:cNvSpPr/>
            <p:nvPr/>
          </p:nvSpPr>
          <p:spPr>
            <a:xfrm>
              <a:off x="1382911" y="3682272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6" name="Google Shape;6120;p55">
              <a:extLst>
                <a:ext uri="{FF2B5EF4-FFF2-40B4-BE49-F238E27FC236}">
                  <a16:creationId xmlns:a16="http://schemas.microsoft.com/office/drawing/2014/main" xmlns="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7" name="Google Shape;6121;p55">
              <a:extLst>
                <a:ext uri="{FF2B5EF4-FFF2-40B4-BE49-F238E27FC236}">
                  <a16:creationId xmlns:a16="http://schemas.microsoft.com/office/drawing/2014/main" xmlns="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8" name="Google Shape;6122;p55">
              <a:extLst>
                <a:ext uri="{FF2B5EF4-FFF2-40B4-BE49-F238E27FC236}">
                  <a16:creationId xmlns:a16="http://schemas.microsoft.com/office/drawing/2014/main" xmlns="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9" name="Google Shape;6123;p55">
              <a:extLst>
                <a:ext uri="{FF2B5EF4-FFF2-40B4-BE49-F238E27FC236}">
                  <a16:creationId xmlns:a16="http://schemas.microsoft.com/office/drawing/2014/main" xmlns="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0" name="Google Shape;6124;p55">
              <a:extLst>
                <a:ext uri="{FF2B5EF4-FFF2-40B4-BE49-F238E27FC236}">
                  <a16:creationId xmlns:a16="http://schemas.microsoft.com/office/drawing/2014/main" xmlns="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1" name="Google Shape;6125;p55">
              <a:extLst>
                <a:ext uri="{FF2B5EF4-FFF2-40B4-BE49-F238E27FC236}">
                  <a16:creationId xmlns:a16="http://schemas.microsoft.com/office/drawing/2014/main" xmlns="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22" name="Google Shape;6118;p55">
            <a:extLst>
              <a:ext uri="{FF2B5EF4-FFF2-40B4-BE49-F238E27FC236}">
                <a16:creationId xmlns:a16="http://schemas.microsoft.com/office/drawing/2014/main" xmlns="" id="{D847DFB1-DC49-4EF3-890D-0747633601D2}"/>
              </a:ext>
            </a:extLst>
          </p:cNvPr>
          <p:cNvGrpSpPr/>
          <p:nvPr/>
        </p:nvGrpSpPr>
        <p:grpSpPr>
          <a:xfrm>
            <a:off x="10040389" y="4820583"/>
            <a:ext cx="1560490" cy="1381770"/>
            <a:chOff x="1359398" y="3682272"/>
            <a:chExt cx="395295" cy="371966"/>
          </a:xfrm>
        </p:grpSpPr>
        <p:sp>
          <p:nvSpPr>
            <p:cNvPr id="23" name="Google Shape;6119;p55">
              <a:extLst>
                <a:ext uri="{FF2B5EF4-FFF2-40B4-BE49-F238E27FC236}">
                  <a16:creationId xmlns:a16="http://schemas.microsoft.com/office/drawing/2014/main" xmlns="" id="{EB7CFE23-FD7D-4E59-9166-DA3D82CB7A94}"/>
                </a:ext>
              </a:extLst>
            </p:cNvPr>
            <p:cNvSpPr/>
            <p:nvPr/>
          </p:nvSpPr>
          <p:spPr>
            <a:xfrm>
              <a:off x="1382911" y="3682272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4" name="Google Shape;6120;p55">
              <a:extLst>
                <a:ext uri="{FF2B5EF4-FFF2-40B4-BE49-F238E27FC236}">
                  <a16:creationId xmlns:a16="http://schemas.microsoft.com/office/drawing/2014/main" xmlns="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5" name="Google Shape;6121;p55">
              <a:extLst>
                <a:ext uri="{FF2B5EF4-FFF2-40B4-BE49-F238E27FC236}">
                  <a16:creationId xmlns:a16="http://schemas.microsoft.com/office/drawing/2014/main" xmlns="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22;p55">
              <a:extLst>
                <a:ext uri="{FF2B5EF4-FFF2-40B4-BE49-F238E27FC236}">
                  <a16:creationId xmlns:a16="http://schemas.microsoft.com/office/drawing/2014/main" xmlns="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7" name="Google Shape;6123;p55">
              <a:extLst>
                <a:ext uri="{FF2B5EF4-FFF2-40B4-BE49-F238E27FC236}">
                  <a16:creationId xmlns:a16="http://schemas.microsoft.com/office/drawing/2014/main" xmlns="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8" name="Google Shape;6124;p55">
              <a:extLst>
                <a:ext uri="{FF2B5EF4-FFF2-40B4-BE49-F238E27FC236}">
                  <a16:creationId xmlns:a16="http://schemas.microsoft.com/office/drawing/2014/main" xmlns="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9" name="Google Shape;6125;p55">
              <a:extLst>
                <a:ext uri="{FF2B5EF4-FFF2-40B4-BE49-F238E27FC236}">
                  <a16:creationId xmlns:a16="http://schemas.microsoft.com/office/drawing/2014/main" xmlns="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</p:spTree>
    <p:extLst>
      <p:ext uri="{BB962C8B-B14F-4D97-AF65-F5344CB8AC3E}">
        <p14:creationId xmlns:p14="http://schemas.microsoft.com/office/powerpoint/2010/main" val="88515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699FA-99C6-46E2-97CE-67868AC313F1}"/>
              </a:ext>
            </a:extLst>
          </p:cNvPr>
          <p:cNvSpPr txBox="1"/>
          <p:nvPr/>
        </p:nvSpPr>
        <p:spPr>
          <a:xfrm>
            <a:off x="1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6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0738E7-8062-4F61-BA27-6670B98C5310}"/>
              </a:ext>
            </a:extLst>
          </p:cNvPr>
          <p:cNvSpPr txBox="1"/>
          <p:nvPr/>
        </p:nvSpPr>
        <p:spPr>
          <a:xfrm>
            <a:off x="399245" y="1834175"/>
            <a:ext cx="1179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tự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5" y="127565"/>
            <a:ext cx="2618094" cy="100402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7" y="1968897"/>
            <a:ext cx="5061397" cy="375968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26" y="2038842"/>
            <a:ext cx="5100037" cy="3650216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14" name="Google Shape;6118;p55">
            <a:extLst>
              <a:ext uri="{FF2B5EF4-FFF2-40B4-BE49-F238E27FC236}">
                <a16:creationId xmlns:a16="http://schemas.microsoft.com/office/drawing/2014/main" xmlns="" id="{D847DFB1-DC49-4EF3-890D-0747633601D2}"/>
              </a:ext>
            </a:extLst>
          </p:cNvPr>
          <p:cNvGrpSpPr/>
          <p:nvPr/>
        </p:nvGrpSpPr>
        <p:grpSpPr>
          <a:xfrm>
            <a:off x="9929611" y="4998173"/>
            <a:ext cx="1560490" cy="1381770"/>
            <a:chOff x="1359398" y="3682272"/>
            <a:chExt cx="395295" cy="371966"/>
          </a:xfrm>
        </p:grpSpPr>
        <p:sp>
          <p:nvSpPr>
            <p:cNvPr id="15" name="Google Shape;6119;p55">
              <a:extLst>
                <a:ext uri="{FF2B5EF4-FFF2-40B4-BE49-F238E27FC236}">
                  <a16:creationId xmlns:a16="http://schemas.microsoft.com/office/drawing/2014/main" xmlns="" id="{EB7CFE23-FD7D-4E59-9166-DA3D82CB7A94}"/>
                </a:ext>
              </a:extLst>
            </p:cNvPr>
            <p:cNvSpPr/>
            <p:nvPr/>
          </p:nvSpPr>
          <p:spPr>
            <a:xfrm>
              <a:off x="1382911" y="3682272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6" name="Google Shape;6120;p55">
              <a:extLst>
                <a:ext uri="{FF2B5EF4-FFF2-40B4-BE49-F238E27FC236}">
                  <a16:creationId xmlns:a16="http://schemas.microsoft.com/office/drawing/2014/main" xmlns="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7" name="Google Shape;6121;p55">
              <a:extLst>
                <a:ext uri="{FF2B5EF4-FFF2-40B4-BE49-F238E27FC236}">
                  <a16:creationId xmlns:a16="http://schemas.microsoft.com/office/drawing/2014/main" xmlns="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8" name="Google Shape;6122;p55">
              <a:extLst>
                <a:ext uri="{FF2B5EF4-FFF2-40B4-BE49-F238E27FC236}">
                  <a16:creationId xmlns:a16="http://schemas.microsoft.com/office/drawing/2014/main" xmlns="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9" name="Google Shape;6123;p55">
              <a:extLst>
                <a:ext uri="{FF2B5EF4-FFF2-40B4-BE49-F238E27FC236}">
                  <a16:creationId xmlns:a16="http://schemas.microsoft.com/office/drawing/2014/main" xmlns="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0" name="Google Shape;6124;p55">
              <a:extLst>
                <a:ext uri="{FF2B5EF4-FFF2-40B4-BE49-F238E27FC236}">
                  <a16:creationId xmlns:a16="http://schemas.microsoft.com/office/drawing/2014/main" xmlns="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1" name="Google Shape;6125;p55">
              <a:extLst>
                <a:ext uri="{FF2B5EF4-FFF2-40B4-BE49-F238E27FC236}">
                  <a16:creationId xmlns:a16="http://schemas.microsoft.com/office/drawing/2014/main" xmlns="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22" name="Google Shape;6126;p55">
            <a:extLst>
              <a:ext uri="{FF2B5EF4-FFF2-40B4-BE49-F238E27FC236}">
                <a16:creationId xmlns:a16="http://schemas.microsoft.com/office/drawing/2014/main" xmlns="" id="{F1BED459-CA8A-4AFC-8B9B-21C9F35162FF}"/>
              </a:ext>
            </a:extLst>
          </p:cNvPr>
          <p:cNvGrpSpPr/>
          <p:nvPr/>
        </p:nvGrpSpPr>
        <p:grpSpPr>
          <a:xfrm>
            <a:off x="3991054" y="5153250"/>
            <a:ext cx="1661944" cy="1395137"/>
            <a:chOff x="1908099" y="3682272"/>
            <a:chExt cx="395296" cy="371966"/>
          </a:xfrm>
        </p:grpSpPr>
        <p:sp>
          <p:nvSpPr>
            <p:cNvPr id="23" name="Google Shape;6127;p55">
              <a:extLst>
                <a:ext uri="{FF2B5EF4-FFF2-40B4-BE49-F238E27FC236}">
                  <a16:creationId xmlns:a16="http://schemas.microsoft.com/office/drawing/2014/main" xmlns="" id="{E14809C7-25D4-4354-AB26-7933984F1ED8}"/>
                </a:ext>
              </a:extLst>
            </p:cNvPr>
            <p:cNvSpPr/>
            <p:nvPr/>
          </p:nvSpPr>
          <p:spPr>
            <a:xfrm>
              <a:off x="1931613" y="3682272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 dirty="0"/>
            </a:p>
          </p:txBody>
        </p:sp>
        <p:sp>
          <p:nvSpPr>
            <p:cNvPr id="24" name="Google Shape;6128;p55">
              <a:extLst>
                <a:ext uri="{FF2B5EF4-FFF2-40B4-BE49-F238E27FC236}">
                  <a16:creationId xmlns:a16="http://schemas.microsoft.com/office/drawing/2014/main" xmlns="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5" name="Google Shape;6129;p55">
              <a:extLst>
                <a:ext uri="{FF2B5EF4-FFF2-40B4-BE49-F238E27FC236}">
                  <a16:creationId xmlns:a16="http://schemas.microsoft.com/office/drawing/2014/main" xmlns="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30;p55">
              <a:extLst>
                <a:ext uri="{FF2B5EF4-FFF2-40B4-BE49-F238E27FC236}">
                  <a16:creationId xmlns:a16="http://schemas.microsoft.com/office/drawing/2014/main" xmlns="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7" name="Google Shape;6131;p55">
              <a:extLst>
                <a:ext uri="{FF2B5EF4-FFF2-40B4-BE49-F238E27FC236}">
                  <a16:creationId xmlns:a16="http://schemas.microsoft.com/office/drawing/2014/main" xmlns="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8" name="Google Shape;6132;p55">
              <a:extLst>
                <a:ext uri="{FF2B5EF4-FFF2-40B4-BE49-F238E27FC236}">
                  <a16:creationId xmlns:a16="http://schemas.microsoft.com/office/drawing/2014/main" xmlns="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9" name="Google Shape;6133;p55">
              <a:extLst>
                <a:ext uri="{FF2B5EF4-FFF2-40B4-BE49-F238E27FC236}">
                  <a16:creationId xmlns:a16="http://schemas.microsoft.com/office/drawing/2014/main" xmlns="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</p:spTree>
    <p:extLst>
      <p:ext uri="{BB962C8B-B14F-4D97-AF65-F5344CB8AC3E}">
        <p14:creationId xmlns:p14="http://schemas.microsoft.com/office/powerpoint/2010/main" val="29905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579</TotalTime>
  <Words>252</Words>
  <Application>Microsoft Office PowerPoint</Application>
  <PresentationFormat>Widescreen</PresentationFormat>
  <Paragraphs>88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iCiel Cadena</vt:lpstr>
      <vt:lpstr>iCiel Cucho</vt:lpstr>
      <vt:lpstr>Lato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116</cp:revision>
  <dcterms:created xsi:type="dcterms:W3CDTF">2021-11-15T11:37:02Z</dcterms:created>
  <dcterms:modified xsi:type="dcterms:W3CDTF">2023-01-26T13:18:12Z</dcterms:modified>
</cp:coreProperties>
</file>