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3" r:id="rId4"/>
    <p:sldId id="264" r:id="rId5"/>
    <p:sldId id="267" r:id="rId6"/>
    <p:sldId id="280" r:id="rId7"/>
    <p:sldId id="281" r:id="rId8"/>
    <p:sldId id="282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5" d="100"/>
          <a:sy n="65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wma"/><Relationship Id="rId7" Type="http://schemas.openxmlformats.org/officeDocument/2006/relationships/image" Target="../media/image6.pn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905000"/>
            <a:ext cx="8382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8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TRÁNH TAI NẠN THƯƠNG TÍCH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28: PHÒNG, TRÁNH THƯƠNG TÍCH DO NGÃ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5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146" y="160266"/>
            <a:ext cx="8809703" cy="213884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6285" y="1120732"/>
            <a:ext cx="8998623" cy="172933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-087" pitchFamily="34" charset="0"/>
              </a:rPr>
              <a:t>Phòng</a:t>
            </a:r>
            <a:r>
              <a:rPr lang="en-US" sz="4000" b="1" dirty="0">
                <a:solidFill>
                  <a:srgbClr val="FF0000"/>
                </a:solidFill>
                <a:latin typeface="HP-087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-087" pitchFamily="34" charset="0"/>
              </a:rPr>
              <a:t>tránh</a:t>
            </a:r>
            <a:r>
              <a:rPr lang="en-US" sz="4000" b="1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-087" pitchFamily="3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-087" pitchFamily="34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HP-087" pitchFamily="34" charset="0"/>
              </a:rPr>
              <a:t> do </a:t>
            </a:r>
            <a:r>
              <a:rPr lang="en-US" sz="4000" b="1" dirty="0" err="1">
                <a:solidFill>
                  <a:srgbClr val="FF0000"/>
                </a:solidFill>
                <a:latin typeface="HP-087" pitchFamily="34" charset="0"/>
              </a:rPr>
              <a:t>ngã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21962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5" y="2786606"/>
            <a:ext cx="2886605" cy="4022725"/>
          </a:xfrm>
          <a:prstGeom prst="rect">
            <a:avLst/>
          </a:prstGeom>
        </p:spPr>
      </p:pic>
      <p:grpSp>
        <p:nvGrpSpPr>
          <p:cNvPr id="12" name="Google Shape;6118;p55">
            <a:extLst>
              <a:ext uri="{FF2B5EF4-FFF2-40B4-BE49-F238E27FC236}">
                <a16:creationId xmlns=""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4220453" y="3565436"/>
            <a:ext cx="1926245" cy="1923104"/>
            <a:chOff x="1382910" y="3682272"/>
            <a:chExt cx="371783" cy="371966"/>
          </a:xfrm>
        </p:grpSpPr>
        <p:sp>
          <p:nvSpPr>
            <p:cNvPr id="13" name="Google Shape;6119;p55">
              <a:extLst>
                <a:ext uri="{FF2B5EF4-FFF2-40B4-BE49-F238E27FC236}">
                  <a16:creationId xmlns=""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=""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=""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2;p55">
              <a:extLst>
                <a:ext uri="{FF2B5EF4-FFF2-40B4-BE49-F238E27FC236}">
                  <a16:creationId xmlns=""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3;p55">
              <a:extLst>
                <a:ext uri="{FF2B5EF4-FFF2-40B4-BE49-F238E27FC236}">
                  <a16:creationId xmlns=""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4;p55">
              <a:extLst>
                <a:ext uri="{FF2B5EF4-FFF2-40B4-BE49-F238E27FC236}">
                  <a16:creationId xmlns=""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5;p55">
              <a:extLst>
                <a:ext uri="{FF2B5EF4-FFF2-40B4-BE49-F238E27FC236}">
                  <a16:creationId xmlns=""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82910" y="3724018"/>
              <a:ext cx="330221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0" name="Google Shape;6126;p55">
            <a:extLst>
              <a:ext uri="{FF2B5EF4-FFF2-40B4-BE49-F238E27FC236}">
                <a16:creationId xmlns=""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6441130" y="3602307"/>
            <a:ext cx="1909531" cy="1922556"/>
            <a:chOff x="1908099" y="3606218"/>
            <a:chExt cx="437791" cy="448020"/>
          </a:xfrm>
        </p:grpSpPr>
        <p:sp>
          <p:nvSpPr>
            <p:cNvPr id="21" name="Google Shape;6127;p55">
              <a:extLst>
                <a:ext uri="{FF2B5EF4-FFF2-40B4-BE49-F238E27FC236}">
                  <a16:creationId xmlns=""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08099" y="3606218"/>
              <a:ext cx="437791" cy="448020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2" name="Google Shape;6128;p55">
              <a:extLst>
                <a:ext uri="{FF2B5EF4-FFF2-40B4-BE49-F238E27FC236}">
                  <a16:creationId xmlns=""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9;p55">
              <a:extLst>
                <a:ext uri="{FF2B5EF4-FFF2-40B4-BE49-F238E27FC236}">
                  <a16:creationId xmlns=""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30;p55">
              <a:extLst>
                <a:ext uri="{FF2B5EF4-FFF2-40B4-BE49-F238E27FC236}">
                  <a16:creationId xmlns=""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31;p55">
              <a:extLst>
                <a:ext uri="{FF2B5EF4-FFF2-40B4-BE49-F238E27FC236}">
                  <a16:creationId xmlns=""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2;p55">
              <a:extLst>
                <a:ext uri="{FF2B5EF4-FFF2-40B4-BE49-F238E27FC236}">
                  <a16:creationId xmlns=""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3;p55">
              <a:extLst>
                <a:ext uri="{FF2B5EF4-FFF2-40B4-BE49-F238E27FC236}">
                  <a16:creationId xmlns=""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65773" y="-741670"/>
            <a:ext cx="1025510" cy="2757056"/>
          </a:xfrm>
          <a:prstGeom prst="trapezoid">
            <a:avLst/>
          </a:prstGeom>
          <a:solidFill>
            <a:srgbClr val="92D05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61587" y="1398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398" y="445347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1809434"/>
            <a:ext cx="4191488" cy="2590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057" y="3832836"/>
            <a:ext cx="2729344" cy="30251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123" y="1983421"/>
            <a:ext cx="3325092" cy="2416813"/>
          </a:xfrm>
          <a:prstGeom prst="rect">
            <a:avLst/>
          </a:prstGeom>
        </p:spPr>
      </p:pic>
      <p:pic>
        <p:nvPicPr>
          <p:cNvPr id="39" name="Audio 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73592" y="-604103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7691" y="-48423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95750"/>
            <a:ext cx="5873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43872" r="14320" b="19470"/>
          <a:stretch/>
        </p:blipFill>
        <p:spPr bwMode="auto">
          <a:xfrm>
            <a:off x="706926" y="1809583"/>
            <a:ext cx="7730148" cy="48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481737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830580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973592" y="-604103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307691" y="-48423"/>
            <a:ext cx="57912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973592" y="-604103"/>
            <a:ext cx="1025510" cy="2376055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7691" y="-48423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7030A0"/>
                </a:solidFill>
                <a:latin typeface="HP-089" pitchFamily="34" charset="0"/>
              </a:rPr>
              <a:t>Luyện tập</a:t>
            </a:r>
            <a:endParaRPr lang="vi-VN" sz="3200" b="1" dirty="0">
              <a:solidFill>
                <a:srgbClr val="7030A0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164" y="517712"/>
            <a:ext cx="567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403" t="25000" r="26574" b="34375"/>
          <a:stretch/>
        </p:blipFill>
        <p:spPr>
          <a:xfrm>
            <a:off x="298319" y="2057400"/>
            <a:ext cx="8651631" cy="4114800"/>
          </a:xfrm>
          <a:prstGeom prst="rect">
            <a:avLst/>
          </a:prstGeom>
        </p:spPr>
      </p:pic>
      <p:pic>
        <p:nvPicPr>
          <p:cNvPr id="1026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07" y="5029200"/>
            <a:ext cx="1320513" cy="9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37" y="5013296"/>
            <a:ext cx="1320513" cy="9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29" y="5089062"/>
            <a:ext cx="1320513" cy="9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 Đánh Dấu Nhân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09" y="3228724"/>
            <a:ext cx="886076" cy="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X Đánh Dấu Nhân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33" y="3236307"/>
            <a:ext cx="886076" cy="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 Đánh Dấu Nhân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71" y="3236307"/>
            <a:ext cx="886076" cy="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973592" y="-604103"/>
            <a:ext cx="1025510" cy="2376055"/>
          </a:xfrm>
          <a:prstGeom prst="trapezoid">
            <a:avLst/>
          </a:prstGeom>
          <a:solidFill>
            <a:srgbClr val="00B05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7691" y="-48423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2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81000"/>
            <a:ext cx="567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502" t="20833" r="28917" b="52084"/>
          <a:stretch/>
        </p:blipFill>
        <p:spPr>
          <a:xfrm>
            <a:off x="135681" y="2161064"/>
            <a:ext cx="8872638" cy="32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403" t="30209" r="33016" b="39583"/>
          <a:stretch/>
        </p:blipFill>
        <p:spPr>
          <a:xfrm>
            <a:off x="1314" y="2209800"/>
            <a:ext cx="9141372" cy="3733800"/>
          </a:xfrm>
          <a:prstGeom prst="rect">
            <a:avLst/>
          </a:prstGeom>
        </p:spPr>
      </p:pic>
      <p:pic>
        <p:nvPicPr>
          <p:cNvPr id="2050" name="Picture 2" descr="Idea PNG Transparent Images Free Download | Vector Files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344">
            <a:off x="1951376" y="1755026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ute cloud in watercolor 11907904 PNG with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5334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600200"/>
            <a:ext cx="624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CHĂM NGOAN, HỌC GIỎI</a:t>
            </a:r>
          </a:p>
          <a:p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75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8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8.6|3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|0.9|5.5|4.7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151</Words>
  <Application>Microsoft Office PowerPoint</Application>
  <PresentationFormat>On-screen Show (4:3)</PresentationFormat>
  <Paragraphs>28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PowerPoint Presentation</vt:lpstr>
      <vt:lpstr>Luyện tập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70</cp:revision>
  <dcterms:created xsi:type="dcterms:W3CDTF">2006-08-16T00:00:00Z</dcterms:created>
  <dcterms:modified xsi:type="dcterms:W3CDTF">2023-04-16T13:03:41Z</dcterms:modified>
</cp:coreProperties>
</file>