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3" r:id="rId3"/>
    <p:sldId id="279" r:id="rId4"/>
    <p:sldId id="264" r:id="rId5"/>
    <p:sldId id="267" r:id="rId6"/>
    <p:sldId id="265" r:id="rId7"/>
    <p:sldId id="270" r:id="rId8"/>
    <p:sldId id="266" r:id="rId9"/>
    <p:sldId id="275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9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27039"/>
            <a:ext cx="9144000" cy="67817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52599" y="1665352"/>
            <a:ext cx="5867400" cy="2412049"/>
            <a:chOff x="1573602" y="2018752"/>
            <a:chExt cx="6555624" cy="1784196"/>
          </a:xfrm>
        </p:grpSpPr>
        <p:sp>
          <p:nvSpPr>
            <p:cNvPr id="6" name="Rounded Rectangle 5"/>
            <p:cNvSpPr/>
            <p:nvPr/>
          </p:nvSpPr>
          <p:spPr>
            <a:xfrm>
              <a:off x="1573602" y="2018752"/>
              <a:ext cx="6555624" cy="1784196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srgbClr val="FFFF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743878" y="2089250"/>
              <a:ext cx="6300209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6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543299" y="1950487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Bài</a:t>
            </a:r>
            <a:r>
              <a:rPr lang="en-US" sz="4000" b="1" dirty="0">
                <a:cs typeface="Times New Roman" pitchFamily="18" charset="0"/>
              </a:rPr>
              <a:t> 26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2019299" y="2486657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Phòng</a:t>
            </a:r>
            <a:r>
              <a:rPr lang="en-US" sz="5400" b="1" dirty="0">
                <a:solidFill>
                  <a:srgbClr val="0070C0"/>
                </a:solidFill>
              </a:rPr>
              <a:t>, </a:t>
            </a:r>
            <a:r>
              <a:rPr lang="en-US" sz="5400" b="1" dirty="0" err="1">
                <a:solidFill>
                  <a:srgbClr val="0070C0"/>
                </a:solidFill>
              </a:rPr>
              <a:t>tránh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bỏng</a:t>
            </a:r>
            <a:endParaRPr lang="vi-VN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5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4870" y="1391521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59" y="34290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140" y="0"/>
            <a:ext cx="11054281" cy="7086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04800" y="3109918"/>
            <a:ext cx="9753600" cy="241933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Pô</a:t>
            </a:r>
            <a:r>
              <a:rPr lang="en-US" sz="4000" b="1" dirty="0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xe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phích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bàn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là</a:t>
            </a:r>
            <a:endParaRPr lang="en-US" sz="4000" b="1" dirty="0">
              <a:solidFill>
                <a:srgbClr val="0000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Bếp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đun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lửa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nóng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…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tránh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xa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chớ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gần</a:t>
            </a:r>
            <a:r>
              <a:rPr lang="en-US" sz="4000" b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sz="4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0933"/>
            <a:ext cx="3741281" cy="147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4038600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7" y="4542371"/>
            <a:ext cx="3162300" cy="2011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38952"/>
            <a:ext cx="2847975" cy="1980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77" y="2488932"/>
            <a:ext cx="2638425" cy="1930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952"/>
            <a:ext cx="2438400" cy="2028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42371"/>
            <a:ext cx="2893493" cy="201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nh cứu hỏ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2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2020-2021\Giáo án điện tử các môn - 2020\Dao duc\tranh anh dao duc\Daoduc1 chu de 8 (LAN) - ẢNH\dd26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1" b="18653"/>
          <a:stretch/>
        </p:blipFill>
        <p:spPr bwMode="auto">
          <a:xfrm>
            <a:off x="1387979" y="2057400"/>
            <a:ext cx="6783677" cy="371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-24581"/>
            <a:ext cx="10287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2316" y="364064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bỏng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hậu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1" name="Picture 2" descr="E:\2020-2021\Giáo án điện tử các môn - 2020\Dao duc\tranh anh dao duc\Daoduc1 chu de 8 (LAN) - ẢNH\dd26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1" b="18653"/>
          <a:stretch/>
        </p:blipFill>
        <p:spPr bwMode="auto">
          <a:xfrm>
            <a:off x="-701261" y="2188863"/>
            <a:ext cx="10546522" cy="46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307">
            <a:off x="134347" y="710493"/>
            <a:ext cx="2792898" cy="11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-228600"/>
            <a:ext cx="9829800" cy="708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3646" y="397502"/>
            <a:ext cx="6263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tránh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bỏng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3471"/>
            <a:ext cx="3505200" cy="18595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1" y="4371358"/>
            <a:ext cx="3606595" cy="1941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23933"/>
            <a:ext cx="3124200" cy="1809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71358"/>
            <a:ext cx="3124200" cy="18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8200" y="2247179"/>
            <a:ext cx="6537954" cy="2553421"/>
            <a:chOff x="838200" y="2247179"/>
            <a:chExt cx="6537954" cy="2553421"/>
          </a:xfrm>
        </p:grpSpPr>
        <p:pic>
          <p:nvPicPr>
            <p:cNvPr id="3" name="Picture 2" descr="E:\2020-2021\Giáo án điện tử các môn - 2020\Dao duc\tranh anh dao duc\Daoduc1 chu de 8 (LAN) - ẢNH\dd26.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" t="15595" b="58246"/>
            <a:stretch/>
          </p:blipFill>
          <p:spPr bwMode="auto">
            <a:xfrm>
              <a:off x="838200" y="2247179"/>
              <a:ext cx="6537954" cy="2459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953490" y="4191000"/>
              <a:ext cx="1143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39" y="-228600"/>
            <a:ext cx="9829800" cy="708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734" y="2048833"/>
            <a:ext cx="1099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383">
            <a:off x="3084103" y="291644"/>
            <a:ext cx="4234317" cy="1236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888" t="23958" r="21888" b="30209"/>
          <a:stretch/>
        </p:blipFill>
        <p:spPr>
          <a:xfrm>
            <a:off x="388141" y="2584343"/>
            <a:ext cx="8755859" cy="4013102"/>
          </a:xfrm>
          <a:prstGeom prst="rect">
            <a:avLst/>
          </a:prstGeom>
        </p:spPr>
      </p:pic>
      <p:pic>
        <p:nvPicPr>
          <p:cNvPr id="1026" name="Picture 2" descr="dấu tick - Central Residenc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77" y="3239175"/>
            <a:ext cx="1462494" cy="147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ấu tick - Central Reside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62" y="9403777"/>
            <a:ext cx="797942" cy="8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ấu gạch chéo Biểu tượng cảm xúc 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37" y="3553349"/>
            <a:ext cx="1247250" cy="124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ấu gạch chéo Biểu tượng cảm xúc 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83" y="3459254"/>
            <a:ext cx="1247250" cy="124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ấu gạch chéo Biểu tượng cảm xúc 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865" y="5218938"/>
            <a:ext cx="1247250" cy="124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ấu tick - Central Residenc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76" y="5117830"/>
            <a:ext cx="1462494" cy="147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-22123"/>
            <a:ext cx="9829800" cy="708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667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7" name="Picture 6" descr="E:\2020-2021\Giáo án điện tử các môn - 2020\Dao duc\tranh anh dao duc\Daoduc1 chu de 8 (LAN) - ẢNH\dd26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 t="56447" r="22472" b="25428"/>
          <a:stretch/>
        </p:blipFill>
        <p:spPr bwMode="auto">
          <a:xfrm>
            <a:off x="1600200" y="2286000"/>
            <a:ext cx="6124352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140" y="-90051"/>
            <a:ext cx="11054281" cy="7086600"/>
          </a:xfrm>
          <a:prstGeom prst="rect">
            <a:avLst/>
          </a:prstGeom>
        </p:spPr>
      </p:pic>
      <p:pic>
        <p:nvPicPr>
          <p:cNvPr id="8" name="Picture 7" descr="E:\2020-2021\Giáo án điện tử các môn - 2020\Dao duc\tranh anh dao duc\Daoduc1 chu de 8 (LAN) - ẢNH\dd26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 t="56447" r="22472" b="25428"/>
          <a:stretch/>
        </p:blipFill>
        <p:spPr bwMode="auto">
          <a:xfrm>
            <a:off x="-228600" y="2590800"/>
            <a:ext cx="9601200" cy="40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69263" y="544910"/>
            <a:ext cx="544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khuyên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345">
            <a:off x="857436" y="627249"/>
            <a:ext cx="2569198" cy="11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140" y="0"/>
            <a:ext cx="11054281" cy="708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3442" y="719126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858" y="2377611"/>
            <a:ext cx="807228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châm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216</Words>
  <Application>Microsoft Office PowerPoint</Application>
  <PresentationFormat>On-screen Show (4:3)</PresentationFormat>
  <Paragraphs>21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 Unicode MS</vt:lpstr>
      <vt:lpstr>Arial</vt:lpstr>
      <vt:lpstr>Calibri</vt:lpstr>
      <vt:lpstr>HP001 TD 4H</vt:lpstr>
      <vt:lpstr>HP-089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Vận dụng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Microsoft account</cp:lastModifiedBy>
  <cp:revision>63</cp:revision>
  <dcterms:created xsi:type="dcterms:W3CDTF">2006-08-16T00:00:00Z</dcterms:created>
  <dcterms:modified xsi:type="dcterms:W3CDTF">2023-04-04T07:00:48Z</dcterms:modified>
</cp:coreProperties>
</file>