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5"/>
  </p:notesMasterIdLst>
  <p:sldIdLst>
    <p:sldId id="256" r:id="rId5"/>
    <p:sldId id="300" r:id="rId6"/>
    <p:sldId id="289" r:id="rId7"/>
    <p:sldId id="299" r:id="rId8"/>
    <p:sldId id="266" r:id="rId9"/>
    <p:sldId id="303" r:id="rId10"/>
    <p:sldId id="304" r:id="rId11"/>
    <p:sldId id="305" r:id="rId12"/>
    <p:sldId id="306" r:id="rId13"/>
    <p:sldId id="307" r:id="rId14"/>
    <p:sldId id="267" r:id="rId15"/>
    <p:sldId id="312" r:id="rId16"/>
    <p:sldId id="313" r:id="rId17"/>
    <p:sldId id="268" r:id="rId18"/>
    <p:sldId id="314" r:id="rId19"/>
    <p:sldId id="269" r:id="rId20"/>
    <p:sldId id="282" r:id="rId21"/>
    <p:sldId id="270" r:id="rId22"/>
    <p:sldId id="283" r:id="rId23"/>
    <p:sldId id="271" r:id="rId24"/>
    <p:sldId id="284" r:id="rId25"/>
    <p:sldId id="285" r:id="rId26"/>
    <p:sldId id="315" r:id="rId27"/>
    <p:sldId id="272" r:id="rId28"/>
    <p:sldId id="286" r:id="rId29"/>
    <p:sldId id="273" r:id="rId30"/>
    <p:sldId id="287" r:id="rId31"/>
    <p:sldId id="309" r:id="rId32"/>
    <p:sldId id="274" r:id="rId33"/>
    <p:sldId id="310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.VnAvant" panose="020B7200000000000000" pitchFamily="34" charset="0"/>
      <p:regular r:id="rId40"/>
      <p:bold r:id="rId41"/>
      <p:italic r:id="rId42"/>
      <p:boldItalic r:id="rId43"/>
    </p:embeddedFont>
    <p:embeddedFont>
      <p:font typeface="HL Hoctro" panose="020B0604020202020204" charset="0"/>
      <p:regular r:id="rId44"/>
    </p:embeddedFont>
    <p:embeddedFont>
      <p:font typeface="Microsoft YaHei" panose="020B0503020204020204" pitchFamily="34" charset="-122"/>
      <p:regular r:id="rId45"/>
      <p:bold r:id="rId46"/>
    </p:embeddedFont>
    <p:embeddedFont>
      <p:font typeface="Arial-SGK-TV" pitchFamily="2" charset="0"/>
      <p:regular r:id="rId47"/>
      <p:bold r:id="rId48"/>
      <p:italic r:id="rId49"/>
    </p:embeddedFont>
    <p:embeddedFont>
      <p:font typeface="DFPOP1-W9" panose="020B0604020202020204" charset="-128"/>
      <p:regular r:id="rId50"/>
    </p:embeddedFont>
    <p:embeddedFont>
      <p:font typeface="SimSun" panose="02010600030101010101" pitchFamily="2" charset="-122"/>
      <p:regular r:id="rId51"/>
    </p:embeddedFont>
    <p:embeddedFont>
      <p:font typeface="Arial-Rounded" panose="020B0604020202020204" charset="0"/>
      <p:regular r:id="rId52"/>
    </p:embeddedFont>
  </p:embeddedFontLst>
  <p:custDataLst>
    <p:tags r:id="rId5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300"/>
            <p14:sldId id="289"/>
            <p14:sldId id="299"/>
            <p14:sldId id="266"/>
            <p14:sldId id="303"/>
            <p14:sldId id="304"/>
            <p14:sldId id="305"/>
            <p14:sldId id="306"/>
            <p14:sldId id="307"/>
          </p14:sldIdLst>
        </p14:section>
        <p14:section name="Tiết 2" id="{47239A1A-9B72-4DA5-96A7-F8786F163078}">
          <p14:sldIdLst>
            <p14:sldId id="267"/>
            <p14:sldId id="312"/>
            <p14:sldId id="313"/>
            <p14:sldId id="268"/>
            <p14:sldId id="314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315"/>
            <p14:sldId id="272"/>
            <p14:sldId id="286"/>
            <p14:sldId id="273"/>
            <p14:sldId id="287"/>
            <p14:sldId id="309"/>
            <p14:sldId id="274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14420"/>
    <a:srgbClr val="FF3399"/>
    <a:srgbClr val="4CA420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91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gs" Target="tags/tag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8" y="145223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2" y="295485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6" y="406095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091" y="340519"/>
            <a:ext cx="3680222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27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-569890" y="1087042"/>
            <a:ext cx="5060156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vi-V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528632" y="1557339"/>
            <a:ext cx="4470797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528632" y="1977887"/>
            <a:ext cx="4331044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\Downloads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" t="33896"/>
          <a:stretch/>
        </p:blipFill>
        <p:spPr bwMode="auto">
          <a:xfrm>
            <a:off x="4717813" y="92467"/>
            <a:ext cx="4323445" cy="40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1649890" y="3610471"/>
            <a:ext cx="7494110" cy="130587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1649890" y="1934828"/>
            <a:ext cx="7494110" cy="130587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1649890" y="230309"/>
            <a:ext cx="7494110" cy="130587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1698808" y="170800"/>
            <a:ext cx="1218941" cy="557265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1728214" y="1913844"/>
            <a:ext cx="1218941" cy="519585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2252847" y="202381"/>
            <a:ext cx="611724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đâu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?</a:t>
            </a:r>
            <a:endParaRPr lang="en-US" altLang="en-US" sz="2800" dirty="0">
              <a:latin typeface="Arial-SGK-TV" pitchFamily="2" charset="0"/>
              <a:cs typeface="Arial-SGK-TV" pitchFamily="2" charset="0"/>
            </a:endParaRPr>
          </a:p>
          <a:p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2947156" y="1960141"/>
            <a:ext cx="5938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Đuôi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?</a:t>
            </a:r>
            <a:endParaRPr lang="en-US" altLang="en-US" sz="28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1698808" y="3553058"/>
            <a:ext cx="1218941" cy="557265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2662813" y="3637035"/>
            <a:ext cx="688312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khả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năng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đặc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GB" altLang="en-US" sz="2800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en-GB" altLang="en-US" sz="2800" dirty="0">
                <a:latin typeface="Arial-SGK-TV" pitchFamily="2" charset="0"/>
                <a:cs typeface="Arial-SGK-TV" pitchFamily="2" charset="0"/>
              </a:rPr>
              <a:t>?</a:t>
            </a:r>
            <a:endParaRPr lang="en-US" altLang="en-US" sz="2800" dirty="0">
              <a:latin typeface="Arial-SGK-TV" pitchFamily="2" charset="0"/>
              <a:cs typeface="Arial-SGK-TV" pitchFamily="2" charset="0"/>
            </a:endParaRPr>
          </a:p>
          <a:p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093495" cy="51434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390987" y="930143"/>
            <a:ext cx="1177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150372" y="3226779"/>
            <a:ext cx="301882" cy="361682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514087" y="3226779"/>
            <a:ext cx="301882" cy="361682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832230" y="3226779"/>
            <a:ext cx="301882" cy="361682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645624" y="170800"/>
            <a:ext cx="734023" cy="746406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495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2363738" y="808115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Hổ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loài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dữ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ăn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thịt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sống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rừng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endParaRPr lang="en-US" sz="2475" dirty="0">
              <a:solidFill>
                <a:srgbClr val="FF3B3B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2806888" y="2779667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Đuôi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dài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cứng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roi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sắt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endParaRPr lang="en-US" sz="2475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2250788" y="4123996"/>
            <a:ext cx="696954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Hổ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thể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nhảy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di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chuyển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nhanh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săn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mồi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giỏi</a:t>
            </a:r>
            <a:endParaRPr lang="en-US" sz="2475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45" name="Picture 2" descr="C:\Users\Admin\Downloads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" t="33896"/>
          <a:stretch/>
        </p:blipFill>
        <p:spPr bwMode="auto">
          <a:xfrm>
            <a:off x="-27343" y="3588461"/>
            <a:ext cx="2120838" cy="15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 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307745" y="1799756"/>
            <a:ext cx="6033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299354" y="1791324"/>
            <a:ext cx="718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299354" y="1791325"/>
            <a:ext cx="8462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70C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hịt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    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rừng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307745" y="2355174"/>
            <a:ext cx="1894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417389" y="2338312"/>
            <a:ext cx="3814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ài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cứng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roi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sắt</a:t>
            </a:r>
            <a:r>
              <a:rPr lang="en-US" alt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418252" y="2350977"/>
            <a:ext cx="783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5101557" y="1782530"/>
            <a:ext cx="718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7" grpId="0"/>
      <p:bldP spid="8" grpId="0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719240" y="1585990"/>
            <a:ext cx="82935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507137" y="1576020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hung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7" y="2553046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khỉ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119708" y="157602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êm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537" y="1565745"/>
            <a:ext cx="2274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912633" y="1588855"/>
            <a:ext cx="2088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6" y="3202675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vẫn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rõ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mọi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2485" y="257503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8710" y="3202675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1114"/>
            <a:ext cx="9144000" cy="18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325 0.1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95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0.31562 0.30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54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747" y="-202369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92791" y="187731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25941" y="83084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22" name="Picture 2" descr="C:\Users\Admin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81439" cy="51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 descr="C:\Users\Admin\Downloads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84"/>
            <a:ext cx="9229060" cy="51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2592823" y="1729869"/>
            <a:ext cx="561344" cy="5957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6002131" y="1729869"/>
            <a:ext cx="1405536" cy="5957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467959" y="2362974"/>
            <a:ext cx="669066" cy="5957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5586183" y="2362974"/>
            <a:ext cx="989277" cy="5957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" y="1177507"/>
            <a:ext cx="9144000" cy="23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597725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27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oát</a:t>
            </a:r>
            <a:r>
              <a:rPr lang="en-US" sz="27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27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27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" y="1177507"/>
            <a:ext cx="9144000" cy="23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2913" y="541788"/>
            <a:ext cx="8914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oay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2073163" y="1975230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71" y="319092"/>
            <a:ext cx="6157913" cy="4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5" y="275617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8540" y="1371603"/>
            <a:ext cx="4714875" cy="31908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hổ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3.To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săn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hươu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nai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8.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9. Hung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dữ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4591050" y="1085843"/>
            <a:ext cx="4552950" cy="3390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chuột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10.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2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9980" y="1586589"/>
            <a:ext cx="641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hãy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2214" y="413626"/>
            <a:ext cx="413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 bài học tiết trước là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9980" y="1063369"/>
            <a:ext cx="640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 bài học tiết trước là: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endParaRPr lang="vi-VN" sz="2800" b="1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1238" y="2120442"/>
            <a:ext cx="4079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12185" y="2775430"/>
            <a:ext cx="832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hãy đọc hai đoạn thơ đầu </a:t>
            </a:r>
            <a:r>
              <a:rPr lang="vi-V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tiên trong bài “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vi-V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295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4" grpId="0"/>
      <p:bldP spid="4" grpId="1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275618"/>
            <a:ext cx="8215805" cy="10102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Con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1256693"/>
            <a:ext cx="8215805" cy="81499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 </a:t>
            </a: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3" y="2004405"/>
            <a:ext cx="8215805" cy="102454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148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1015" y="286877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endParaRPr lang="vi-VN" sz="2800" b="1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673" y="769046"/>
            <a:ext cx="621516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Dáng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uyển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nhe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nanh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Thỏ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hỡi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Muông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khiếp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(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vi-VN" sz="2800" b="1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:\Users\Admin\Desktop\TV 2 - KN - CD 6 BÀI 3 CHÚA TỂ RỪNG XANH\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31775" r="12179" b="29885"/>
          <a:stretch/>
        </p:blipFill>
        <p:spPr bwMode="auto">
          <a:xfrm>
            <a:off x="1180214" y="2599434"/>
            <a:ext cx="5730949" cy="2437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951" y="3778370"/>
            <a:ext cx="4147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2400" b="1" dirty="0" smtClean="0">
              <a:solidFill>
                <a:srgbClr val="FF339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vi-VN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 ngữ: </a:t>
            </a:r>
            <a:r>
              <a:rPr lang="en-US" altLang="zh-CN" sz="2400" b="1" dirty="0" err="1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húa</a:t>
            </a:r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endParaRPr lang="vi-VN" altLang="zh-CN" sz="2400" b="1" dirty="0">
              <a:solidFill>
                <a:srgbClr val="FF3399"/>
              </a:solidFill>
              <a:sym typeface="+mn-lt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9325" y="3820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23098" y="54729"/>
            <a:ext cx="8505472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pPr algn="just"/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/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98004" y="176917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0" y="173196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57335" y="103857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926771" y="62033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940864" y="215560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041407" y="24962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61508" y="24962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89764" y="138108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3947" y="4139968"/>
            <a:ext cx="609600" cy="6096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376995" y="614339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8282" y="1716845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947" y="24030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8229" y="3778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947" y="24030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485860" y="0"/>
            <a:ext cx="2658140" cy="446567"/>
          </a:xfrm>
          <a:prstGeom prst="cloudCallout">
            <a:avLst>
              <a:gd name="adj1" fmla="val -35349"/>
              <a:gd name="adj2" fmla="val 95811"/>
            </a:avLst>
          </a:prstGeom>
          <a:solidFill>
            <a:srgbClr val="04D3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1135</Words>
  <Application>Microsoft Office PowerPoint</Application>
  <PresentationFormat>On-screen Show (16:9)</PresentationFormat>
  <Paragraphs>140</Paragraphs>
  <Slides>30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Times New Roman</vt:lpstr>
      <vt:lpstr>Calibri</vt:lpstr>
      <vt:lpstr>华康少女文字W5</vt:lpstr>
      <vt:lpstr>.VnAvant</vt:lpstr>
      <vt:lpstr>HL Hoctro</vt:lpstr>
      <vt:lpstr>Microsoft YaHei</vt:lpstr>
      <vt:lpstr>Arial</vt:lpstr>
      <vt:lpstr>Arial-SGK-TV</vt:lpstr>
      <vt:lpstr>DFPOP1-W9</vt:lpstr>
      <vt:lpstr>SimSun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62</cp:revision>
  <dcterms:created xsi:type="dcterms:W3CDTF">2020-08-13T09:19:08Z</dcterms:created>
  <dcterms:modified xsi:type="dcterms:W3CDTF">2021-02-26T08:41:57Z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