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7"/>
  </p:notesMasterIdLst>
  <p:sldIdLst>
    <p:sldId id="256" r:id="rId5"/>
    <p:sldId id="258" r:id="rId6"/>
    <p:sldId id="275" r:id="rId7"/>
    <p:sldId id="266" r:id="rId8"/>
    <p:sldId id="288" r:id="rId9"/>
    <p:sldId id="276" r:id="rId10"/>
    <p:sldId id="277" r:id="rId11"/>
    <p:sldId id="295" r:id="rId12"/>
    <p:sldId id="267" r:id="rId13"/>
    <p:sldId id="296" r:id="rId14"/>
    <p:sldId id="297" r:id="rId15"/>
    <p:sldId id="298" r:id="rId16"/>
    <p:sldId id="268" r:id="rId17"/>
    <p:sldId id="281" r:id="rId18"/>
    <p:sldId id="289" r:id="rId19"/>
    <p:sldId id="299" r:id="rId20"/>
    <p:sldId id="269" r:id="rId21"/>
    <p:sldId id="282" r:id="rId22"/>
    <p:sldId id="270" r:id="rId23"/>
    <p:sldId id="283" r:id="rId24"/>
    <p:sldId id="271" r:id="rId25"/>
    <p:sldId id="284" r:id="rId26"/>
    <p:sldId id="285" r:id="rId27"/>
    <p:sldId id="272" r:id="rId28"/>
    <p:sldId id="290" r:id="rId29"/>
    <p:sldId id="273" r:id="rId30"/>
    <p:sldId id="287" r:id="rId31"/>
    <p:sldId id="291" r:id="rId32"/>
    <p:sldId id="292" r:id="rId33"/>
    <p:sldId id="293" r:id="rId34"/>
    <p:sldId id="294" r:id="rId35"/>
    <p:sldId id="274" r:id="rId36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8"/>
    </p:embeddedFont>
    <p:embeddedFont>
      <p:font typeface="Arial-Rounded" panose="020B0500000000000000" charset="0"/>
      <p:regular r:id="rId39"/>
    </p:embeddedFont>
    <p:embeddedFont>
      <p:font typeface="HL Hoctro" panose="020B0604020202020204" charset="0"/>
      <p:regular r:id="rId40"/>
    </p:embeddedFont>
    <p:embeddedFont>
      <p:font typeface=".VnAvant" panose="020B7200000000000000" pitchFamily="34" charset="0"/>
      <p:regular r:id="rId41"/>
      <p:bold r:id="rId42"/>
      <p:italic r:id="rId43"/>
      <p:boldItalic r:id="rId44"/>
    </p:embeddedFont>
    <p:embeddedFont>
      <p:font typeface="微软雅黑" panose="020B0503020204020204" pitchFamily="34" charset="-122"/>
      <p:regular r:id="rId45"/>
      <p:bold r:id="rId46"/>
    </p:embeddedFont>
    <p:embeddedFont>
      <p:font typeface="DFPOP1-W9" panose="020B0604020202020204" charset="-128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88"/>
            <p14:sldId id="276"/>
            <p14:sldId id="277"/>
            <p14:sldId id="295"/>
          </p14:sldIdLst>
        </p14:section>
        <p14:section name="Tiết 2" id="{47239A1A-9B72-4DA5-96A7-F8786F163078}">
          <p14:sldIdLst>
            <p14:sldId id="267"/>
            <p14:sldId id="296"/>
            <p14:sldId id="297"/>
            <p14:sldId id="298"/>
            <p14:sldId id="268"/>
            <p14:sldId id="281"/>
            <p14:sldId id="289"/>
            <p14:sldId id="299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71"/>
          </p14:sldIdLst>
        </p14:section>
        <p14:section name="Tiết 4" id="{30D029CA-39C5-4833-936C-43C5EF842993}">
          <p14:sldIdLst>
            <p14:sldId id="284"/>
            <p14:sldId id="285"/>
            <p14:sldId id="272"/>
            <p14:sldId id="290"/>
            <p14:sldId id="273"/>
            <p14:sldId id="287"/>
            <p14:sldId id="291"/>
            <p14:sldId id="292"/>
            <p14:sldId id="29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929" autoAdjust="0"/>
    <p:restoredTop sz="94660"/>
  </p:normalViewPr>
  <p:slideViewPr>
    <p:cSldViewPr snapToGrid="0">
      <p:cViewPr varScale="1">
        <p:scale>
          <a:sx n="93" d="100"/>
          <a:sy n="93" d="100"/>
        </p:scale>
        <p:origin x="8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7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slide" Target="slide2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7.xml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340206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26996" y="17483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35599" y="3033470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743355" y="2036066"/>
            <a:ext cx="162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4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48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308610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……………………………..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24"/>
            <a:ext cx="9144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8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4091" y="340519"/>
            <a:ext cx="3680222" cy="57983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Tr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¶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lêi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c©u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hái</a:t>
            </a:r>
            <a:endParaRPr lang="en-US" sz="27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auto">
          <a:xfrm>
            <a:off x="53579" y="1177528"/>
            <a:ext cx="5060156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vi-V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53578" y="2314576"/>
            <a:ext cx="4470797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vi-V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 bwMode="auto">
          <a:xfrm>
            <a:off x="53579" y="3451622"/>
            <a:ext cx="5283994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vi-V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84" y="0"/>
            <a:ext cx="4150216" cy="422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4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7">
            <a:extLst>
              <a:ext uri="{FF2B5EF4-FFF2-40B4-BE49-F238E27FC236}">
                <a16:creationId xmlns:a16="http://schemas.microsoft.com/office/drawing/2014/main" id="{8E30C9EB-19CD-4226-B0CE-A708891A90FC}"/>
              </a:ext>
            </a:extLst>
          </p:cNvPr>
          <p:cNvSpPr/>
          <p:nvPr/>
        </p:nvSpPr>
        <p:spPr>
          <a:xfrm>
            <a:off x="1649890" y="3610471"/>
            <a:ext cx="7494110" cy="1305870"/>
          </a:xfrm>
          <a:prstGeom prst="rect">
            <a:avLst/>
          </a:prstGeom>
          <a:solidFill>
            <a:srgbClr val="FDD2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" name="35">
            <a:extLst>
              <a:ext uri="{FF2B5EF4-FFF2-40B4-BE49-F238E27FC236}">
                <a16:creationId xmlns:a16="http://schemas.microsoft.com/office/drawing/2014/main" id="{9D6269A5-702D-4971-A1DC-E85AFB20E0BE}"/>
              </a:ext>
            </a:extLst>
          </p:cNvPr>
          <p:cNvSpPr/>
          <p:nvPr/>
        </p:nvSpPr>
        <p:spPr>
          <a:xfrm>
            <a:off x="1649890" y="1934828"/>
            <a:ext cx="7494110" cy="1305870"/>
          </a:xfrm>
          <a:prstGeom prst="rect">
            <a:avLst/>
          </a:prstGeom>
          <a:solidFill>
            <a:srgbClr val="BAE1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" name="38">
            <a:extLst>
              <a:ext uri="{FF2B5EF4-FFF2-40B4-BE49-F238E27FC236}">
                <a16:creationId xmlns:a16="http://schemas.microsoft.com/office/drawing/2014/main" id="{ECADE9CB-EF5A-452D-9C3A-5912B086FF57}"/>
              </a:ext>
            </a:extLst>
          </p:cNvPr>
          <p:cNvSpPr/>
          <p:nvPr/>
        </p:nvSpPr>
        <p:spPr>
          <a:xfrm>
            <a:off x="1649890" y="230309"/>
            <a:ext cx="7494110" cy="1305870"/>
          </a:xfrm>
          <a:prstGeom prst="rect">
            <a:avLst/>
          </a:prstGeom>
          <a:solidFill>
            <a:srgbClr val="FFDE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EDC47C-4039-4CF1-8FCD-7E757B55D63A}"/>
              </a:ext>
            </a:extLst>
          </p:cNvPr>
          <p:cNvGrpSpPr/>
          <p:nvPr/>
        </p:nvGrpSpPr>
        <p:grpSpPr>
          <a:xfrm>
            <a:off x="1698808" y="170800"/>
            <a:ext cx="1218941" cy="557265"/>
            <a:chOff x="1504679" y="227733"/>
            <a:chExt cx="1625254" cy="743020"/>
          </a:xfrm>
        </p:grpSpPr>
        <p:grpSp>
          <p:nvGrpSpPr>
            <p:cNvPr id="21" name="20">
              <a:extLst>
                <a:ext uri="{FF2B5EF4-FFF2-40B4-BE49-F238E27FC236}">
                  <a16:creationId xmlns:a16="http://schemas.microsoft.com/office/drawing/2014/main" id="{53AD853F-6A69-44E3-A9BB-7C2022132E02}"/>
                </a:ext>
              </a:extLst>
            </p:cNvPr>
            <p:cNvGrpSpPr/>
            <p:nvPr/>
          </p:nvGrpSpPr>
          <p:grpSpPr>
            <a:xfrm>
              <a:off x="1504679" y="360323"/>
              <a:ext cx="1485326" cy="610430"/>
              <a:chOff x="419987" y="1579544"/>
              <a:chExt cx="1858342" cy="1460126"/>
            </a:xfrm>
          </p:grpSpPr>
          <p:sp>
            <p:nvSpPr>
              <p:cNvPr id="23" name="27">
                <a:extLst>
                  <a:ext uri="{FF2B5EF4-FFF2-40B4-BE49-F238E27FC236}">
                    <a16:creationId xmlns:a16="http://schemas.microsoft.com/office/drawing/2014/main" id="{FFE16BC7-A90E-41CA-98C4-150E956B4C2B}"/>
                  </a:ext>
                </a:extLst>
              </p:cNvPr>
              <p:cNvSpPr/>
              <p:nvPr/>
            </p:nvSpPr>
            <p:spPr>
              <a:xfrm>
                <a:off x="419987" y="1579544"/>
                <a:ext cx="1858342" cy="146012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177800" dist="76200" dir="81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4" name="28">
                <a:extLst>
                  <a:ext uri="{FF2B5EF4-FFF2-40B4-BE49-F238E27FC236}">
                    <a16:creationId xmlns:a16="http://schemas.microsoft.com/office/drawing/2014/main" id="{4B06015E-8E62-49EF-811D-19980386395C}"/>
                  </a:ext>
                </a:extLst>
              </p:cNvPr>
              <p:cNvSpPr/>
              <p:nvPr/>
            </p:nvSpPr>
            <p:spPr>
              <a:xfrm>
                <a:off x="469042" y="1615577"/>
                <a:ext cx="1750365" cy="137528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4907F7C-C424-4106-AD8B-0F4746187AF8}"/>
                </a:ext>
              </a:extLst>
            </p:cNvPr>
            <p:cNvSpPr txBox="1">
              <a:spLocks/>
            </p:cNvSpPr>
            <p:nvPr/>
          </p:nvSpPr>
          <p:spPr>
            <a:xfrm>
              <a:off x="1810777" y="227733"/>
              <a:ext cx="1319156" cy="83372"/>
            </a:xfrm>
            <a:prstGeom prst="ellipse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375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9626D4-3323-4F99-84B3-C6739522B8F9}"/>
              </a:ext>
            </a:extLst>
          </p:cNvPr>
          <p:cNvGrpSpPr/>
          <p:nvPr/>
        </p:nvGrpSpPr>
        <p:grpSpPr>
          <a:xfrm>
            <a:off x="1728214" y="1913844"/>
            <a:ext cx="1218941" cy="519585"/>
            <a:chOff x="1504679" y="277973"/>
            <a:chExt cx="1625254" cy="692780"/>
          </a:xfrm>
        </p:grpSpPr>
        <p:grpSp>
          <p:nvGrpSpPr>
            <p:cNvPr id="30" name="20">
              <a:extLst>
                <a:ext uri="{FF2B5EF4-FFF2-40B4-BE49-F238E27FC236}">
                  <a16:creationId xmlns:a16="http://schemas.microsoft.com/office/drawing/2014/main" id="{2563E840-E5A6-456D-9ADF-5F3D69CDE835}"/>
                </a:ext>
              </a:extLst>
            </p:cNvPr>
            <p:cNvGrpSpPr/>
            <p:nvPr/>
          </p:nvGrpSpPr>
          <p:grpSpPr>
            <a:xfrm>
              <a:off x="1504679" y="360323"/>
              <a:ext cx="1485326" cy="610430"/>
              <a:chOff x="419987" y="1579544"/>
              <a:chExt cx="1858342" cy="1460126"/>
            </a:xfrm>
          </p:grpSpPr>
          <p:sp>
            <p:nvSpPr>
              <p:cNvPr id="32" name="27">
                <a:extLst>
                  <a:ext uri="{FF2B5EF4-FFF2-40B4-BE49-F238E27FC236}">
                    <a16:creationId xmlns:a16="http://schemas.microsoft.com/office/drawing/2014/main" id="{9A4EB7D0-0A79-4ED2-8EAE-1B2DB4BB0C1D}"/>
                  </a:ext>
                </a:extLst>
              </p:cNvPr>
              <p:cNvSpPr/>
              <p:nvPr/>
            </p:nvSpPr>
            <p:spPr>
              <a:xfrm>
                <a:off x="419987" y="1579544"/>
                <a:ext cx="1858342" cy="146012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177800" dist="76200" dir="81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3" name="28">
                <a:extLst>
                  <a:ext uri="{FF2B5EF4-FFF2-40B4-BE49-F238E27FC236}">
                    <a16:creationId xmlns:a16="http://schemas.microsoft.com/office/drawing/2014/main" id="{7CEC4DFF-050A-441E-A5D9-4EA60CA4D2CD}"/>
                  </a:ext>
                </a:extLst>
              </p:cNvPr>
              <p:cNvSpPr/>
              <p:nvPr/>
            </p:nvSpPr>
            <p:spPr>
              <a:xfrm>
                <a:off x="469042" y="1615577"/>
                <a:ext cx="1750365" cy="137528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49E1C1A6-D182-4130-91F9-F86F9ABDB686}"/>
                </a:ext>
              </a:extLst>
            </p:cNvPr>
            <p:cNvSpPr txBox="1">
              <a:spLocks/>
            </p:cNvSpPr>
            <p:nvPr/>
          </p:nvSpPr>
          <p:spPr>
            <a:xfrm>
              <a:off x="1810777" y="277973"/>
              <a:ext cx="1319156" cy="83372"/>
            </a:xfrm>
            <a:prstGeom prst="ellipse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375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72E3CF4-9224-4BE0-B20A-6B59323EE105}"/>
              </a:ext>
            </a:extLst>
          </p:cNvPr>
          <p:cNvSpPr txBox="1"/>
          <p:nvPr/>
        </p:nvSpPr>
        <p:spPr>
          <a:xfrm>
            <a:off x="2876044" y="285156"/>
            <a:ext cx="64964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28A988-E500-4EF7-AA1A-CFCCAA44C94D}"/>
              </a:ext>
            </a:extLst>
          </p:cNvPr>
          <p:cNvSpPr txBox="1"/>
          <p:nvPr/>
        </p:nvSpPr>
        <p:spPr>
          <a:xfrm>
            <a:off x="2947156" y="1960141"/>
            <a:ext cx="593861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CFA25A-260B-4C46-9C74-F0B838E8861B}"/>
              </a:ext>
            </a:extLst>
          </p:cNvPr>
          <p:cNvGrpSpPr/>
          <p:nvPr/>
        </p:nvGrpSpPr>
        <p:grpSpPr>
          <a:xfrm>
            <a:off x="1698808" y="3553058"/>
            <a:ext cx="1218941" cy="557265"/>
            <a:chOff x="1504679" y="227733"/>
            <a:chExt cx="1625254" cy="743020"/>
          </a:xfrm>
        </p:grpSpPr>
        <p:grpSp>
          <p:nvGrpSpPr>
            <p:cNvPr id="36" name="20">
              <a:extLst>
                <a:ext uri="{FF2B5EF4-FFF2-40B4-BE49-F238E27FC236}">
                  <a16:creationId xmlns:a16="http://schemas.microsoft.com/office/drawing/2014/main" id="{F052DAD4-07A3-4576-99BA-CEBBAB9E1B1C}"/>
                </a:ext>
              </a:extLst>
            </p:cNvPr>
            <p:cNvGrpSpPr/>
            <p:nvPr/>
          </p:nvGrpSpPr>
          <p:grpSpPr>
            <a:xfrm>
              <a:off x="1504679" y="360323"/>
              <a:ext cx="1485326" cy="610430"/>
              <a:chOff x="419987" y="1579544"/>
              <a:chExt cx="1858342" cy="1460126"/>
            </a:xfrm>
          </p:grpSpPr>
          <p:sp>
            <p:nvSpPr>
              <p:cNvPr id="38" name="27">
                <a:extLst>
                  <a:ext uri="{FF2B5EF4-FFF2-40B4-BE49-F238E27FC236}">
                    <a16:creationId xmlns:a16="http://schemas.microsoft.com/office/drawing/2014/main" id="{EBFF9AB7-9ABD-42CC-B73D-2536E4238C75}"/>
                  </a:ext>
                </a:extLst>
              </p:cNvPr>
              <p:cNvSpPr/>
              <p:nvPr/>
            </p:nvSpPr>
            <p:spPr>
              <a:xfrm>
                <a:off x="419987" y="1579544"/>
                <a:ext cx="1858342" cy="146012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177800" dist="76200" dir="81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9" name="28">
                <a:extLst>
                  <a:ext uri="{FF2B5EF4-FFF2-40B4-BE49-F238E27FC236}">
                    <a16:creationId xmlns:a16="http://schemas.microsoft.com/office/drawing/2014/main" id="{B8386190-0E93-4B9B-A8E5-13F38382A9D1}"/>
                  </a:ext>
                </a:extLst>
              </p:cNvPr>
              <p:cNvSpPr/>
              <p:nvPr/>
            </p:nvSpPr>
            <p:spPr>
              <a:xfrm>
                <a:off x="469042" y="1615577"/>
                <a:ext cx="1750365" cy="137528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3308C2D8-3589-464E-A1A9-5E5C21174CC2}"/>
                </a:ext>
              </a:extLst>
            </p:cNvPr>
            <p:cNvSpPr txBox="1">
              <a:spLocks/>
            </p:cNvSpPr>
            <p:nvPr/>
          </p:nvSpPr>
          <p:spPr>
            <a:xfrm>
              <a:off x="1810777" y="227733"/>
              <a:ext cx="1319156" cy="83372"/>
            </a:xfrm>
            <a:prstGeom prst="ellipse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375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ECB986E-C619-4DAB-B0CA-232DB1A212B3}"/>
              </a:ext>
            </a:extLst>
          </p:cNvPr>
          <p:cNvSpPr txBox="1"/>
          <p:nvPr/>
        </p:nvSpPr>
        <p:spPr>
          <a:xfrm>
            <a:off x="2917750" y="3637036"/>
            <a:ext cx="59386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GB" alt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7">
            <a:extLst>
              <a:ext uri="{FF2B5EF4-FFF2-40B4-BE49-F238E27FC236}">
                <a16:creationId xmlns:a16="http://schemas.microsoft.com/office/drawing/2014/main" id="{5EC1FA49-FD1F-4EEA-B575-5F5E089FD31D}"/>
              </a:ext>
            </a:extLst>
          </p:cNvPr>
          <p:cNvSpPr/>
          <p:nvPr/>
        </p:nvSpPr>
        <p:spPr>
          <a:xfrm>
            <a:off x="0" y="1"/>
            <a:ext cx="2093495" cy="5143499"/>
          </a:xfrm>
          <a:prstGeom prst="rect">
            <a:avLst/>
          </a:prstGeom>
          <a:solidFill>
            <a:srgbClr val="9CD4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39121B12-93DB-4FAC-AF92-EC359D093E39}"/>
              </a:ext>
            </a:extLst>
          </p:cNvPr>
          <p:cNvSpPr/>
          <p:nvPr/>
        </p:nvSpPr>
        <p:spPr>
          <a:xfrm>
            <a:off x="390987" y="930143"/>
            <a:ext cx="1177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altLang="zh-CN" sz="1800" dirty="0">
              <a:solidFill>
                <a:schemeClr val="bg1"/>
              </a:solidFill>
            </a:endParaRPr>
          </a:p>
        </p:txBody>
      </p:sp>
      <p:sp>
        <p:nvSpPr>
          <p:cNvPr id="16" name="31">
            <a:extLst>
              <a:ext uri="{FF2B5EF4-FFF2-40B4-BE49-F238E27FC236}">
                <a16:creationId xmlns:a16="http://schemas.microsoft.com/office/drawing/2014/main" id="{97DA4440-79D3-422C-9DC5-855D750DED57}"/>
              </a:ext>
            </a:extLst>
          </p:cNvPr>
          <p:cNvSpPr/>
          <p:nvPr/>
        </p:nvSpPr>
        <p:spPr>
          <a:xfrm>
            <a:off x="1150372" y="3226779"/>
            <a:ext cx="301882" cy="361682"/>
          </a:xfrm>
          <a:prstGeom prst="star4">
            <a:avLst/>
          </a:prstGeom>
          <a:solidFill>
            <a:srgbClr val="D9F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32">
            <a:extLst>
              <a:ext uri="{FF2B5EF4-FFF2-40B4-BE49-F238E27FC236}">
                <a16:creationId xmlns:a16="http://schemas.microsoft.com/office/drawing/2014/main" id="{22DFF2BA-DFD2-47A2-8F42-DA9897918D67}"/>
              </a:ext>
            </a:extLst>
          </p:cNvPr>
          <p:cNvSpPr/>
          <p:nvPr/>
        </p:nvSpPr>
        <p:spPr>
          <a:xfrm>
            <a:off x="514087" y="3226779"/>
            <a:ext cx="301882" cy="361682"/>
          </a:xfrm>
          <a:prstGeom prst="star4">
            <a:avLst/>
          </a:prstGeom>
          <a:solidFill>
            <a:srgbClr val="FFD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33">
            <a:extLst>
              <a:ext uri="{FF2B5EF4-FFF2-40B4-BE49-F238E27FC236}">
                <a16:creationId xmlns:a16="http://schemas.microsoft.com/office/drawing/2014/main" id="{737CFB65-21B0-4E2B-AC30-A45610C29861}"/>
              </a:ext>
            </a:extLst>
          </p:cNvPr>
          <p:cNvSpPr/>
          <p:nvPr/>
        </p:nvSpPr>
        <p:spPr>
          <a:xfrm>
            <a:off x="832230" y="3226779"/>
            <a:ext cx="301882" cy="361682"/>
          </a:xfrm>
          <a:prstGeom prst="star4">
            <a:avLst/>
          </a:prstGeom>
          <a:solidFill>
            <a:srgbClr val="FBE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7DBE0386-B488-4E88-8C4C-21144757D682}"/>
              </a:ext>
            </a:extLst>
          </p:cNvPr>
          <p:cNvSpPr/>
          <p:nvPr/>
        </p:nvSpPr>
        <p:spPr>
          <a:xfrm>
            <a:off x="645624" y="170800"/>
            <a:ext cx="734023" cy="746406"/>
          </a:xfrm>
          <a:prstGeom prst="flowChartConnector">
            <a:avLst/>
          </a:prstGeom>
          <a:solidFill>
            <a:srgbClr val="E89B0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endParaRPr lang="vi-VN" sz="495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C477D6-119C-4DD4-928C-688FB1218F4D}"/>
              </a:ext>
            </a:extLst>
          </p:cNvPr>
          <p:cNvSpPr txBox="1"/>
          <p:nvPr/>
        </p:nvSpPr>
        <p:spPr>
          <a:xfrm>
            <a:off x="2156736" y="1013228"/>
            <a:ext cx="6969542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5" dirty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75" dirty="0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</a:t>
            </a:r>
            <a:r>
              <a:rPr lang="en-US" sz="2475" dirty="0" err="1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soc</a:t>
            </a:r>
            <a:r>
              <a:rPr lang="en-US" sz="2475" dirty="0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trượt</a:t>
            </a:r>
            <a:r>
              <a:rPr lang="en-US" sz="2475" dirty="0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75" dirty="0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</a:t>
            </a:r>
            <a:r>
              <a:rPr lang="en-US" sz="2475" dirty="0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trúng</a:t>
            </a:r>
            <a:r>
              <a:rPr lang="en-US" sz="2475" dirty="0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75" dirty="0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lão</a:t>
            </a:r>
            <a:r>
              <a:rPr lang="en-US" sz="2475" dirty="0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sói</a:t>
            </a:r>
            <a:r>
              <a:rPr lang="en-US" sz="2475" dirty="0" smtClean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75" dirty="0">
              <a:solidFill>
                <a:srgbClr val="FF3B3B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117340-E8C9-42AF-909F-7C7ED6848915}"/>
              </a:ext>
            </a:extLst>
          </p:cNvPr>
          <p:cNvSpPr txBox="1"/>
          <p:nvPr/>
        </p:nvSpPr>
        <p:spPr>
          <a:xfrm>
            <a:off x="2363738" y="2357633"/>
            <a:ext cx="6969542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5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sói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bực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2475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0F8DBD-1EAF-46DE-97DA-4B9B43B69EE2}"/>
              </a:ext>
            </a:extLst>
          </p:cNvPr>
          <p:cNvSpPr txBox="1"/>
          <p:nvPr/>
        </p:nvSpPr>
        <p:spPr>
          <a:xfrm>
            <a:off x="2681225" y="4331415"/>
            <a:ext cx="6969542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Sói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bực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sói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475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2475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2" y="3509741"/>
            <a:ext cx="2100657" cy="164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8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8" grpId="0"/>
      <p:bldP spid="34" grpId="0"/>
      <p:bldP spid="40" grpId="0"/>
      <p:bldP spid="6" grpId="0" animBg="1"/>
      <p:bldP spid="7" grpId="0"/>
      <p:bldP spid="16" grpId="0" animBg="1"/>
      <p:bldP spid="17" grpId="0" animBg="1"/>
      <p:bldP spid="18" grpId="0" animBg="1"/>
      <p:bldP spid="19" grpId="0" animBg="1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09812" y="659053"/>
            <a:ext cx="7908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vào vở câu trả lời cho câu hỏi c ở mục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2001493"/>
            <a:ext cx="8582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Sói lúc nào cũng</a:t>
            </a:r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 thầy buồn bực vì</a:t>
            </a:r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043400" y="2054459"/>
            <a:ext cx="146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7709835" y="1509886"/>
            <a:ext cx="1063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26337" y="2073109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ói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960"/>
            <a:ext cx="9144000" cy="20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7024" y="1323975"/>
            <a:ext cx="33051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960"/>
            <a:ext cx="9144000" cy="20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6232" y="1147065"/>
            <a:ext cx="891699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337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 gổ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4337" y="3381869"/>
            <a:ext cx="8888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1219346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nhảy nhót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2724142"/>
            <a:ext cx="9066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68842" y="1118471"/>
            <a:ext cx="5614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bụng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1634" y="2692113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8988" y="3385466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0434"/>
            <a:ext cx="9144000" cy="331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5 0.00741 L 0.30782 0.310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51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93 0.01328 L 0.33577 0.442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14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2746" y="146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282734" y="898798"/>
            <a:ext cx="2168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52374" y="874423"/>
            <a:ext cx="2706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198"/>
            <a:ext cx="9143999" cy="368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796354" y="922549"/>
            <a:ext cx="1994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gổ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2100" y="56330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385" y="1299411"/>
            <a:ext cx="86434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luôn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vẻ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en-US" sz="4400" dirty="0">
              <a:latin typeface="Arial-Rounded" charset="-93"/>
              <a:ea typeface="Arial-Rounded" charset="-93"/>
              <a:cs typeface="Arial-Rounded" charset="-93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916384" y="1935678"/>
            <a:ext cx="2375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18166" y="3299361"/>
            <a:ext cx="13676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502"/>
            <a:ext cx="9144000" cy="25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35" y="737571"/>
            <a:ext cx="7875587" cy="281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224279" y="2064808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586729" y="2834726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514236" y="182614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721068" y="183225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666636" y="2639430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103550" y="2637794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609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20175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7432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 Đi tìm nhân vật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114"/>
            <a:ext cx="9144000" cy="414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74608" y="1686207"/>
            <a:ext cx="2718075" cy="576949"/>
            <a:chOff x="3730865" y="3269867"/>
            <a:chExt cx="2718075" cy="57694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7FF61DC-E9C9-4836-8509-A18A667484AB}"/>
                </a:ext>
              </a:extLst>
            </p:cNvPr>
            <p:cNvGrpSpPr/>
            <p:nvPr/>
          </p:nvGrpSpPr>
          <p:grpSpPr>
            <a:xfrm>
              <a:off x="3730865" y="3269867"/>
              <a:ext cx="2169365" cy="576947"/>
              <a:chOff x="1793369" y="1456995"/>
              <a:chExt cx="2892110" cy="769441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D7741BE-8E28-4B17-81FB-049AB9CD88FF}"/>
                  </a:ext>
                </a:extLst>
              </p:cNvPr>
              <p:cNvSpPr/>
              <p:nvPr/>
            </p:nvSpPr>
            <p:spPr>
              <a:xfrm>
                <a:off x="2524889" y="1456996"/>
                <a:ext cx="731519" cy="7694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09E6273-A497-44F6-ADA5-A719B459416D}"/>
                  </a:ext>
                </a:extLst>
              </p:cNvPr>
              <p:cNvSpPr/>
              <p:nvPr/>
            </p:nvSpPr>
            <p:spPr>
              <a:xfrm>
                <a:off x="1793369" y="1456996"/>
                <a:ext cx="731519" cy="7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37D9A6D-9E90-4671-B54C-2EB5A09C8B81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4FC35F2-B5CF-4DB0-BA59-E7DD0179143D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12B85C3-6E08-414E-9B5D-54CDD673EBBC}"/>
                </a:ext>
              </a:extLst>
            </p:cNvPr>
            <p:cNvSpPr/>
            <p:nvPr/>
          </p:nvSpPr>
          <p:spPr>
            <a:xfrm>
              <a:off x="5900229" y="3269869"/>
              <a:ext cx="548711" cy="5769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420" y="43023"/>
            <a:ext cx="877580" cy="760999"/>
          </a:xfrm>
          <a:prstGeom prst="rect">
            <a:avLst/>
          </a:prstGeom>
        </p:spPr>
      </p:pic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D2C3781F-FAAF-4D95-BBAD-654897E74047}"/>
              </a:ext>
            </a:extLst>
          </p:cNvPr>
          <p:cNvSpPr txBox="1"/>
          <p:nvPr/>
        </p:nvSpPr>
        <p:spPr>
          <a:xfrm>
            <a:off x="202813" y="-109822"/>
            <a:ext cx="8312767" cy="57694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Giải</a:t>
            </a:r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ô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endParaRPr lang="vi-VN" sz="33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37BEA83-015D-473A-9860-D70FF4A07E87}"/>
              </a:ext>
            </a:extLst>
          </p:cNvPr>
          <p:cNvGrpSpPr/>
          <p:nvPr/>
        </p:nvGrpSpPr>
        <p:grpSpPr>
          <a:xfrm>
            <a:off x="2557913" y="527191"/>
            <a:ext cx="3781032" cy="587282"/>
            <a:chOff x="2536216" y="687557"/>
            <a:chExt cx="5040719" cy="7832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62F9F6-8525-4C8D-A51E-D09F86E7C51D}"/>
                </a:ext>
              </a:extLst>
            </p:cNvPr>
            <p:cNvSpPr/>
            <p:nvPr/>
          </p:nvSpPr>
          <p:spPr>
            <a:xfrm>
              <a:off x="253621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096CFC-7241-4408-9785-40B5BA95F8A3}"/>
                </a:ext>
              </a:extLst>
            </p:cNvPr>
            <p:cNvSpPr/>
            <p:nvPr/>
          </p:nvSpPr>
          <p:spPr>
            <a:xfrm>
              <a:off x="326773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170E91-9E23-413A-9620-A86499B5F18B}"/>
                </a:ext>
              </a:extLst>
            </p:cNvPr>
            <p:cNvSpPr/>
            <p:nvPr/>
          </p:nvSpPr>
          <p:spPr>
            <a:xfrm>
              <a:off x="3999256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965FEB-3291-45CD-9C5D-2D824F880203}"/>
                </a:ext>
              </a:extLst>
            </p:cNvPr>
            <p:cNvSpPr/>
            <p:nvPr/>
          </p:nvSpPr>
          <p:spPr>
            <a:xfrm>
              <a:off x="4685479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49B66B-F8B7-4590-817F-FDC5B823608B}"/>
                </a:ext>
              </a:extLst>
            </p:cNvPr>
            <p:cNvSpPr/>
            <p:nvPr/>
          </p:nvSpPr>
          <p:spPr>
            <a:xfrm>
              <a:off x="5416999" y="687557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D41BF0-327F-4FD4-B6CC-5B4FA298F495}"/>
                </a:ext>
              </a:extLst>
            </p:cNvPr>
            <p:cNvSpPr/>
            <p:nvPr/>
          </p:nvSpPr>
          <p:spPr>
            <a:xfrm>
              <a:off x="6127751" y="701340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64D59A-6272-48BF-8E44-51896FB4B4A9}"/>
                </a:ext>
              </a:extLst>
            </p:cNvPr>
            <p:cNvSpPr/>
            <p:nvPr/>
          </p:nvSpPr>
          <p:spPr>
            <a:xfrm>
              <a:off x="6845415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AA7123-6C02-44FB-AB1D-AD9253921113}"/>
              </a:ext>
            </a:extLst>
          </p:cNvPr>
          <p:cNvGrpSpPr/>
          <p:nvPr/>
        </p:nvGrpSpPr>
        <p:grpSpPr>
          <a:xfrm>
            <a:off x="3657798" y="1109261"/>
            <a:ext cx="1644449" cy="576949"/>
            <a:chOff x="1793370" y="1456993"/>
            <a:chExt cx="2192314" cy="7694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065E74F-3AFF-444A-B1A0-D28B5F96494D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95F2DD-EF16-4770-9F69-3D50FF8F8B79}"/>
                </a:ext>
              </a:extLst>
            </p:cNvPr>
            <p:cNvSpPr/>
            <p:nvPr/>
          </p:nvSpPr>
          <p:spPr>
            <a:xfrm>
              <a:off x="3254165" y="1456993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B795BDC-C412-4861-A4BE-7C37BED6C7D8}"/>
                </a:ext>
              </a:extLst>
            </p:cNvPr>
            <p:cNvSpPr/>
            <p:nvPr/>
          </p:nvSpPr>
          <p:spPr>
            <a:xfrm>
              <a:off x="2536216" y="1456993"/>
              <a:ext cx="731519" cy="7694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9958ADCE-10BA-41AF-87D0-DF25B9B95038}"/>
              </a:ext>
            </a:extLst>
          </p:cNvPr>
          <p:cNvSpPr/>
          <p:nvPr/>
        </p:nvSpPr>
        <p:spPr>
          <a:xfrm>
            <a:off x="1954038" y="536717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1" name="Oval 100">
            <a:hlinkClick r:id="rId5" action="ppaction://hlinksldjump"/>
            <a:extLst>
              <a:ext uri="{FF2B5EF4-FFF2-40B4-BE49-F238E27FC236}">
                <a16:creationId xmlns:a16="http://schemas.microsoft.com/office/drawing/2014/main" id="{D15E0172-0264-44D0-9C56-A68804D6CF6B}"/>
              </a:ext>
            </a:extLst>
          </p:cNvPr>
          <p:cNvSpPr/>
          <p:nvPr/>
        </p:nvSpPr>
        <p:spPr>
          <a:xfrm>
            <a:off x="1932393" y="1182778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B82A77C-297D-4860-8843-8590A4A8E1FC}"/>
              </a:ext>
            </a:extLst>
          </p:cNvPr>
          <p:cNvGrpSpPr/>
          <p:nvPr/>
        </p:nvGrpSpPr>
        <p:grpSpPr>
          <a:xfrm>
            <a:off x="3677779" y="1100552"/>
            <a:ext cx="1624468" cy="581932"/>
            <a:chOff x="1793370" y="1450347"/>
            <a:chExt cx="2165676" cy="77608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F40A501-8753-418E-B7B2-C55920EDBF50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7684B45-D748-410D-97D0-605BE7CED475}"/>
                </a:ext>
              </a:extLst>
            </p:cNvPr>
            <p:cNvSpPr/>
            <p:nvPr/>
          </p:nvSpPr>
          <p:spPr>
            <a:xfrm>
              <a:off x="3227527" y="1450347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DD145AD-3368-4482-A184-4F89345E2351}"/>
                </a:ext>
              </a:extLst>
            </p:cNvPr>
            <p:cNvSpPr/>
            <p:nvPr/>
          </p:nvSpPr>
          <p:spPr>
            <a:xfrm>
              <a:off x="2521855" y="1456995"/>
              <a:ext cx="731519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107" name="Oval 106">
            <a:hlinkClick r:id="rId6" action="ppaction://hlinksldjump"/>
            <a:extLst>
              <a:ext uri="{FF2B5EF4-FFF2-40B4-BE49-F238E27FC236}">
                <a16:creationId xmlns:a16="http://schemas.microsoft.com/office/drawing/2014/main" id="{1E4F2121-80A4-49C8-8F8A-A0A0E38D1CC2}"/>
              </a:ext>
            </a:extLst>
          </p:cNvPr>
          <p:cNvSpPr/>
          <p:nvPr/>
        </p:nvSpPr>
        <p:spPr>
          <a:xfrm>
            <a:off x="1975143" y="1797100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Right Arrow 2">
            <a:hlinkClick r:id="rId7" action="ppaction://hlinksldjump"/>
          </p:cNvPr>
          <p:cNvSpPr/>
          <p:nvPr/>
        </p:nvSpPr>
        <p:spPr>
          <a:xfrm>
            <a:off x="6620874" y="3980813"/>
            <a:ext cx="1564633" cy="907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89834" y="1685228"/>
            <a:ext cx="2706346" cy="591558"/>
            <a:chOff x="3404142" y="2469027"/>
            <a:chExt cx="2706346" cy="59155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8A51677-426D-42E6-A954-619E0F865FB6}"/>
                </a:ext>
              </a:extLst>
            </p:cNvPr>
            <p:cNvGrpSpPr/>
            <p:nvPr/>
          </p:nvGrpSpPr>
          <p:grpSpPr>
            <a:xfrm>
              <a:off x="3404142" y="2469027"/>
              <a:ext cx="2157635" cy="587129"/>
              <a:chOff x="1809005" y="1443416"/>
              <a:chExt cx="2876474" cy="78302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607C6EB-50AF-457C-98D8-79D3D4EA13F2}"/>
                  </a:ext>
                </a:extLst>
              </p:cNvPr>
              <p:cNvSpPr/>
              <p:nvPr/>
            </p:nvSpPr>
            <p:spPr>
              <a:xfrm>
                <a:off x="2546192" y="1443416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5E9B345-5A6D-4327-ACDB-F821312BC423}"/>
                  </a:ext>
                </a:extLst>
              </p:cNvPr>
              <p:cNvSpPr/>
              <p:nvPr/>
            </p:nvSpPr>
            <p:spPr>
              <a:xfrm>
                <a:off x="1809005" y="1443417"/>
                <a:ext cx="731520" cy="7694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689B21C3-FBFE-41E9-82C7-5C978330F359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12B85C3-6E08-414E-9B5D-54CDD673EBBC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912B85C3-6E08-414E-9B5D-54CDD673EBBC}"/>
                </a:ext>
              </a:extLst>
            </p:cNvPr>
            <p:cNvSpPr/>
            <p:nvPr/>
          </p:nvSpPr>
          <p:spPr>
            <a:xfrm>
              <a:off x="5561777" y="2483638"/>
              <a:ext cx="548711" cy="576947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495F2DD-EF16-4770-9F69-3D50FF8F8B79}"/>
              </a:ext>
            </a:extLst>
          </p:cNvPr>
          <p:cNvSpPr/>
          <p:nvPr/>
        </p:nvSpPr>
        <p:spPr>
          <a:xfrm>
            <a:off x="4745853" y="527423"/>
            <a:ext cx="548710" cy="5769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C4219C-3567-4E69-BFA0-7E500A6EE4A9}"/>
              </a:ext>
            </a:extLst>
          </p:cNvPr>
          <p:cNvGrpSpPr/>
          <p:nvPr/>
        </p:nvGrpSpPr>
        <p:grpSpPr>
          <a:xfrm>
            <a:off x="2558632" y="510991"/>
            <a:ext cx="3799930" cy="598271"/>
            <a:chOff x="952178" y="1695147"/>
            <a:chExt cx="5065913" cy="79788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F3C9FA-9F1F-43B6-B53E-1600D1EE29F8}"/>
                </a:ext>
              </a:extLst>
            </p:cNvPr>
            <p:cNvSpPr/>
            <p:nvPr/>
          </p:nvSpPr>
          <p:spPr>
            <a:xfrm>
              <a:off x="3860484" y="1722071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</a:rPr>
                <a:t>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FE594EC-40FC-462F-87B0-2B88BBC9A67B}"/>
                </a:ext>
              </a:extLst>
            </p:cNvPr>
            <p:cNvGrpSpPr/>
            <p:nvPr/>
          </p:nvGrpSpPr>
          <p:grpSpPr>
            <a:xfrm>
              <a:off x="952178" y="1695147"/>
              <a:ext cx="5065913" cy="797880"/>
              <a:chOff x="952178" y="1695147"/>
              <a:chExt cx="5065913" cy="79788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5EF036C-EBDB-47C5-934C-AFC7F1898CD5}"/>
                  </a:ext>
                </a:extLst>
              </p:cNvPr>
              <p:cNvSpPr/>
              <p:nvPr/>
            </p:nvSpPr>
            <p:spPr>
              <a:xfrm>
                <a:off x="952178" y="1710984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C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59F564-51EE-4C40-A871-E4F1DC7C465F}"/>
                  </a:ext>
                </a:extLst>
              </p:cNvPr>
              <p:cNvSpPr/>
              <p:nvPr/>
            </p:nvSpPr>
            <p:spPr>
              <a:xfrm>
                <a:off x="1683700" y="1695147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H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5F41433-5369-4B9B-9AE6-C03B26C2F427}"/>
                  </a:ext>
                </a:extLst>
              </p:cNvPr>
              <p:cNvSpPr/>
              <p:nvPr/>
            </p:nvSpPr>
            <p:spPr>
              <a:xfrm>
                <a:off x="2415218" y="1708214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I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C83AA65-17AA-4583-B32D-192AF4B7FF5C}"/>
                  </a:ext>
                </a:extLst>
              </p:cNvPr>
              <p:cNvSpPr/>
              <p:nvPr/>
            </p:nvSpPr>
            <p:spPr>
              <a:xfrm>
                <a:off x="3128965" y="1710983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M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FEEFC71-0A0D-4821-8F1D-96E86C2AD814}"/>
                  </a:ext>
                </a:extLst>
              </p:cNvPr>
              <p:cNvSpPr/>
              <p:nvPr/>
            </p:nvSpPr>
            <p:spPr>
              <a:xfrm>
                <a:off x="4568907" y="1723586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Â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23373B0-A65B-4D44-93FC-4E16171AAE4E}"/>
                  </a:ext>
                </a:extLst>
              </p:cNvPr>
              <p:cNvSpPr/>
              <p:nvPr/>
            </p:nvSpPr>
            <p:spPr>
              <a:xfrm>
                <a:off x="5286570" y="1720738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U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39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rích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B4D66-AF0F-48B3-904C-6BA2A2A4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87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389"/>
            <a:ext cx="9144000" cy="461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3988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Quan sát </a:t>
            </a:r>
            <a:r>
              <a:rPr lang="en-US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các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con vật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trong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tranh</a:t>
            </a:r>
            <a:endParaRPr lang="zh-CN" altLang="en-US" sz="26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2EDC4-CA0B-4956-A504-39B3F32F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16" y="0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dim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100" b="1" dirty="0">
                <a:solidFill>
                  <a:prstClr val="black"/>
                </a:solidFill>
                <a:latin typeface="等线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2D293-CDBC-4041-8857-84A54E10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546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âu hỏi của só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24"/>
            <a:ext cx="9144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90407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sz="2000" dirty="0">
                <a:latin typeface="Arial-Rounded" charset="-93"/>
                <a:ea typeface="Arial-Rounded" charset="-93"/>
                <a:cs typeface="Arial-Rounded" charset="-93"/>
              </a:rPr>
              <a:t> 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chuyền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trên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cành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bổng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trượt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chân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trúng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đầu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lão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ngủ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chồm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dậy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túm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lấy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van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nài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- Xin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!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Được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ta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nhưng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biết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sao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baonj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cứ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nhót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đùa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suốt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ngày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?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bảo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ra.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tót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lên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cao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đáp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vọng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xuống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Mỗi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khi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nhìn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đều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bỏ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hay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gây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gổ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vi-VN" sz="2100" dirty="0"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2400" dirty="0"/>
              <a:t/>
            </a:r>
            <a:br>
              <a:rPr lang="vi-VN" sz="2400" dirty="0"/>
            </a:br>
            <a:r>
              <a:rPr lang="en-US" sz="3200" i="1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3200" i="1" dirty="0" smtClean="0">
                <a:latin typeface="Arial-Rounded" charset="-93"/>
                <a:ea typeface="Arial-Rounded" charset="-93"/>
                <a:cs typeface="Arial-Rounded" charset="-93"/>
              </a:rPr>
              <a:t>						</a:t>
            </a:r>
            <a:r>
              <a:rPr lang="vi-VN" sz="3200" dirty="0"/>
              <a:t/>
            </a:r>
            <a:br>
              <a:rPr lang="vi-VN" sz="3200" dirty="0"/>
            </a:br>
            <a:endParaRPr lang="vi-VN" sz="3200" dirty="0"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 dirty="0"/>
              <a:t/>
            </a:r>
            <a:br>
              <a:rPr lang="vi-VN" sz="3200" dirty="0"/>
            </a:b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2126" y="7400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7998" y="374752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793442" y="820411"/>
            <a:ext cx="221064" cy="350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142346" y="820411"/>
            <a:ext cx="221064" cy="350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162065" y="820411"/>
            <a:ext cx="221064" cy="350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28199" y="1191625"/>
            <a:ext cx="221064" cy="350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042787" y="1171285"/>
            <a:ext cx="221064" cy="350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175" y="339047"/>
            <a:ext cx="4530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9255" y="1938798"/>
            <a:ext cx="4530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7936" y="1938798"/>
            <a:ext cx="4530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64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422</Words>
  <Application>Microsoft Office PowerPoint</Application>
  <PresentationFormat>On-screen Show (16:9)</PresentationFormat>
  <Paragraphs>133</Paragraphs>
  <Slides>32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Times New Roman</vt:lpstr>
      <vt:lpstr>宋体</vt:lpstr>
      <vt:lpstr>华康少女文字W5</vt:lpstr>
      <vt:lpstr>Arial-Rounded</vt:lpstr>
      <vt:lpstr>HL Hoctro</vt:lpstr>
      <vt:lpstr>.VnAvant</vt:lpstr>
      <vt:lpstr>微软雅黑</vt:lpstr>
      <vt:lpstr>DFPOP1-W9</vt:lpstr>
      <vt:lpstr>Calibri</vt:lpstr>
      <vt:lpstr>Arial</vt:lpstr>
      <vt:lpstr>Arial Rounded</vt:lpstr>
      <vt:lpstr>等线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57</cp:revision>
  <dcterms:created xsi:type="dcterms:W3CDTF">2020-08-13T09:19:08Z</dcterms:created>
  <dcterms:modified xsi:type="dcterms:W3CDTF">2021-01-31T02:37:59Z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