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36"/>
  </p:notesMasterIdLst>
  <p:sldIdLst>
    <p:sldId id="256" r:id="rId6"/>
    <p:sldId id="258" r:id="rId7"/>
    <p:sldId id="289" r:id="rId8"/>
    <p:sldId id="290" r:id="rId9"/>
    <p:sldId id="266" r:id="rId10"/>
    <p:sldId id="276" r:id="rId11"/>
    <p:sldId id="277" r:id="rId12"/>
    <p:sldId id="288" r:id="rId13"/>
    <p:sldId id="292" r:id="rId14"/>
    <p:sldId id="278" r:id="rId15"/>
    <p:sldId id="293" r:id="rId16"/>
    <p:sldId id="267" r:id="rId17"/>
    <p:sldId id="298" r:id="rId18"/>
    <p:sldId id="296" r:id="rId19"/>
    <p:sldId id="297" r:id="rId20"/>
    <p:sldId id="268" r:id="rId21"/>
    <p:sldId id="281" r:id="rId22"/>
    <p:sldId id="269" r:id="rId23"/>
    <p:sldId id="282" r:id="rId24"/>
    <p:sldId id="270" r:id="rId25"/>
    <p:sldId id="283" r:id="rId26"/>
    <p:sldId id="271" r:id="rId27"/>
    <p:sldId id="284" r:id="rId28"/>
    <p:sldId id="299" r:id="rId29"/>
    <p:sldId id="285" r:id="rId30"/>
    <p:sldId id="272" r:id="rId31"/>
    <p:sldId id="286" r:id="rId32"/>
    <p:sldId id="273" r:id="rId33"/>
    <p:sldId id="287" r:id="rId34"/>
    <p:sldId id="274" r:id="rId35"/>
  </p:sldIdLst>
  <p:sldSz cx="9144000" cy="5143500" type="screen16x9"/>
  <p:notesSz cx="6858000" cy="9144000"/>
  <p:embeddedFontLst>
    <p:embeddedFont>
      <p:font typeface="DFPOP1-W9" panose="020B0604020202020204" charset="-128"/>
      <p:regular r:id="rId37"/>
    </p:embeddedFont>
    <p:embeddedFont>
      <p:font typeface=".VnAvant" panose="020B7200000000000000" pitchFamily="34" charset="0"/>
      <p:regular r:id="rId38"/>
      <p:bold r:id="rId39"/>
      <p:italic r:id="rId40"/>
      <p:boldItalic r:id="rId41"/>
    </p:embeddedFont>
    <p:embeddedFont>
      <p:font typeface="Arial-Rounded" panose="020B0500000000000000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HL Hoctro" panose="020B0604020202020204" charset="0"/>
      <p:regular r:id="rId47"/>
    </p:embeddedFont>
  </p:embeddedFontLst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9"/>
            <p14:sldId id="290"/>
            <p14:sldId id="266"/>
            <p14:sldId id="276"/>
            <p14:sldId id="277"/>
            <p14:sldId id="288"/>
            <p14:sldId id="292"/>
            <p14:sldId id="278"/>
            <p14:sldId id="293"/>
          </p14:sldIdLst>
        </p14:section>
        <p14:section name="Tiết 2" id="{47239A1A-9B72-4DA5-96A7-F8786F163078}">
          <p14:sldIdLst>
            <p14:sldId id="267"/>
            <p14:sldId id="298"/>
            <p14:sldId id="296"/>
            <p14:sldId id="297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99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84926" autoAdjust="0"/>
  </p:normalViewPr>
  <p:slideViewPr>
    <p:cSldViewPr snapToGrid="0">
      <p:cViewPr varScale="1">
        <p:scale>
          <a:sx n="76" d="100"/>
          <a:sy n="76" d="100"/>
        </p:scale>
        <p:origin x="832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1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81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968" y="1700195"/>
            <a:ext cx="758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41" y="1090073"/>
            <a:ext cx="233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244" y="1090073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0672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3841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3096" y="166314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091" y="340519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53579" y="1177528"/>
            <a:ext cx="506015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3578" y="2314576"/>
            <a:ext cx="4470797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0" y="2981327"/>
            <a:ext cx="528399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</a:p>
          <a:p>
            <a:pPr>
              <a:buNone/>
            </a:pP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5113735" y="0"/>
            <a:ext cx="4030265" cy="4123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58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876044" y="285156"/>
            <a:ext cx="6496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>
              <a:buNone/>
            </a:pP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2777481" y="3637036"/>
            <a:ext cx="6555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3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156736" y="1013228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“a”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vọng</a:t>
            </a:r>
            <a:r>
              <a:rPr lang="en-US" sz="2475" dirty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2475" dirty="0">
              <a:solidFill>
                <a:srgbClr val="FF3B3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363738" y="2357633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Con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681225" y="4331415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19340" t="28280" r="5592" b="16909"/>
          <a:stretch/>
        </p:blipFill>
        <p:spPr bwMode="auto">
          <a:xfrm>
            <a:off x="0" y="3553058"/>
            <a:ext cx="2121877" cy="1590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12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78586"/>
            <a:ext cx="461404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6893" y="639018"/>
            <a:ext cx="8268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4.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vào vở câu trả lời cho câu hỏi b ở 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39953" y="1782748"/>
            <a:ext cx="8772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579183" y="1791749"/>
            <a:ext cx="150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579183" y="1721193"/>
            <a:ext cx="2097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39" y="1568548"/>
            <a:ext cx="9144000" cy="14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36332" y="1087238"/>
            <a:ext cx="7977353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0229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9903" y="1091910"/>
            <a:ext cx="184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1896357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(……)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129611" y="1123439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852053" y="1144460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8787" y="1148549"/>
            <a:ext cx="1333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2931597"/>
            <a:ext cx="877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     (…….)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530935" y="1132782"/>
            <a:ext cx="1311299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238"/>
            <a:ext cx="9144000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383E-6 L 0.47292 0.159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79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1828E-6 L -0.35226 0.360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8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49" y="-78586"/>
            <a:ext cx="3852230" cy="4881814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1062" y="179276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05349" y="101533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94" y="504496"/>
            <a:ext cx="18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9177" t="26531" r="5756" b="10204"/>
          <a:stretch/>
        </p:blipFill>
        <p:spPr bwMode="auto">
          <a:xfrm>
            <a:off x="-1" y="1023447"/>
            <a:ext cx="9144001" cy="420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7939" y="106757"/>
            <a:ext cx="291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4263327" y="1818290"/>
            <a:ext cx="497859" cy="3998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4837524" y="1058778"/>
            <a:ext cx="657727" cy="4732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489846" y="1476955"/>
            <a:ext cx="505602" cy="4461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3954655" y="1476955"/>
            <a:ext cx="617344" cy="3413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0" y="1146435"/>
            <a:ext cx="8565160" cy="23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20724" y="1270428"/>
            <a:ext cx="878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8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iêp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832" t="24490" r="5429" b="11079"/>
          <a:stretch/>
        </p:blipFill>
        <p:spPr bwMode="auto">
          <a:xfrm>
            <a:off x="0" y="1"/>
            <a:ext cx="9144000" cy="499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11276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9496" y="219004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Hai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</a:t>
            </a:r>
            <a:r>
              <a:rPr lang="en-US" altLang="zh-CN" sz="2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01817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98476" y="95511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Hai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	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620013" y="234523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409412" y="4593019"/>
            <a:ext cx="620110" cy="4624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349206" y="271735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0" y="14695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657599" y="1476706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37584" y="1466595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82303" y="1466595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282151" y="1510489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583</Words>
  <Application>Microsoft Office PowerPoint</Application>
  <PresentationFormat>On-screen Show (16:9)</PresentationFormat>
  <Paragraphs>107</Paragraphs>
  <Slides>30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Arial-Rounded</vt:lpstr>
      <vt:lpstr>Calibri</vt:lpstr>
      <vt:lpstr>DFPOP1-W9</vt:lpstr>
      <vt:lpstr>Times New Roman</vt:lpstr>
      <vt:lpstr>HL Hoctro</vt:lpstr>
      <vt:lpstr>.VnAvant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Quynh Nguyen Thi Nhu</cp:lastModifiedBy>
  <cp:revision>82</cp:revision>
  <dcterms:created xsi:type="dcterms:W3CDTF">2020-08-13T09:19:08Z</dcterms:created>
  <dcterms:modified xsi:type="dcterms:W3CDTF">2021-04-05T03:06:48Z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