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256" r:id="rId5"/>
    <p:sldId id="258" r:id="rId6"/>
    <p:sldId id="275" r:id="rId7"/>
    <p:sldId id="266" r:id="rId8"/>
    <p:sldId id="276" r:id="rId9"/>
    <p:sldId id="277" r:id="rId10"/>
    <p:sldId id="267" r:id="rId11"/>
    <p:sldId id="288" r:id="rId12"/>
    <p:sldId id="289" r:id="rId13"/>
    <p:sldId id="268" r:id="rId14"/>
    <p:sldId id="281" r:id="rId15"/>
    <p:sldId id="269" r:id="rId16"/>
    <p:sldId id="282" r:id="rId17"/>
    <p:sldId id="270" r:id="rId18"/>
    <p:sldId id="283" r:id="rId19"/>
    <p:sldId id="271" r:id="rId20"/>
    <p:sldId id="284" r:id="rId21"/>
    <p:sldId id="285" r:id="rId22"/>
    <p:sldId id="272" r:id="rId23"/>
    <p:sldId id="286" r:id="rId24"/>
    <p:sldId id="273" r:id="rId25"/>
    <p:sldId id="287" r:id="rId26"/>
    <p:sldId id="274" r:id="rId27"/>
  </p:sldIdLst>
  <p:sldSz cx="9144000" cy="5143500" type="screen16x9"/>
  <p:notesSz cx="6858000" cy="9144000"/>
  <p:embeddedFontLst>
    <p:embeddedFont>
      <p:font typeface="宋体" panose="02010600030101010101" pitchFamily="2" charset="-122"/>
      <p:regular r:id="rId29"/>
    </p:embeddedFont>
    <p:embeddedFont>
      <p:font typeface=".VnAvant" panose="020B7200000000000000"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DFPOP1-W9" panose="020B0604020202020204" charset="-128"/>
      <p:regular r:id="rId38"/>
    </p:embeddedFont>
    <p:embeddedFont>
      <p:font typeface="微软雅黑" panose="020B0503020204020204" pitchFamily="34" charset="-122"/>
      <p:regular r:id="rId39"/>
      <p:bold r:id="rId40"/>
    </p:embeddedFont>
    <p:embeddedFont>
      <p:font typeface="Arial-Rounded" panose="020B0500000000000000" charset="0"/>
      <p:regular r:id="rId41"/>
    </p:embeddedFont>
    <p:embeddedFont>
      <p:font typeface="HL Hoctro" panose="020B0604020202020204" charset="0"/>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88"/>
            <p14:sldId id="28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7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2021/1/31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3071675"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smtClean="0">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rằng</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578545" y="1714323"/>
            <a:ext cx="7565455" cy="1938992"/>
          </a:xfrm>
          <a:prstGeom prst="rect">
            <a:avLst/>
          </a:prstGeom>
        </p:spPr>
        <p:txBody>
          <a:bodyPr wrap="square">
            <a:spAutoFit/>
          </a:bodyPr>
          <a:lstStyle/>
          <a:p>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nên</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dối</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5600"/>
            <a:ext cx="9144000" cy="1850400"/>
          </a:xfrm>
          <a:prstGeom prst="rect">
            <a:avLst/>
          </a:prstGeom>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0871"/>
            <a:ext cx="9144000" cy="1661918"/>
          </a:xfrm>
          <a:prstGeom prst="rect">
            <a:avLst/>
          </a:prstGeom>
        </p:spPr>
      </p:pic>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dirty="0">
                <a:solidFill>
                  <a:schemeClr val="accent6"/>
                </a:solidFill>
                <a:latin typeface="Arial-Rounded" charset="-93"/>
                <a:ea typeface="Arial-Rounded" charset="-93"/>
                <a:cs typeface="Arial-Rounded" charset="-93"/>
              </a:rPr>
              <a:t>Một hôm, sói đến thật. Chú bé hốt hoảng </a:t>
            </a:r>
            <a:r>
              <a:rPr lang="en-US" sz="4000" dirty="0" smtClean="0">
                <a:solidFill>
                  <a:schemeClr val="accent6"/>
                </a:solidFill>
                <a:latin typeface="Arial-Rounded" charset="-93"/>
                <a:ea typeface="Arial-Rounded" charset="-93"/>
                <a:cs typeface="Arial-Rounded" charset="-93"/>
              </a:rPr>
              <a:t>x</a:t>
            </a:r>
            <a:r>
              <a:rPr lang="vi-VN" sz="4000" dirty="0" smtClean="0">
                <a:solidFill>
                  <a:schemeClr val="accent6"/>
                </a:solidFill>
                <a:latin typeface="Arial-Rounded" charset="-93"/>
                <a:ea typeface="Arial-Rounded" charset="-93"/>
                <a:cs typeface="Arial-Rounded" charset="-93"/>
              </a:rPr>
              <a:t>in </a:t>
            </a:r>
            <a:r>
              <a:rPr lang="en-US" sz="4000" dirty="0" smtClean="0">
                <a:solidFill>
                  <a:schemeClr val="accent6"/>
                </a:solidFill>
                <a:latin typeface="Arial-Rounded" charset="-93"/>
                <a:ea typeface="Arial-Rounded" charset="-93"/>
                <a:cs typeface="Arial-Rounded" charset="-93"/>
              </a:rPr>
              <a:t>c</a:t>
            </a:r>
            <a:r>
              <a:rPr lang="vi-VN" sz="4000" dirty="0" smtClean="0">
                <a:solidFill>
                  <a:schemeClr val="accent6"/>
                </a:solidFill>
                <a:latin typeface="Arial-Rounded" charset="-93"/>
                <a:ea typeface="Arial-Rounded" charset="-93"/>
                <a:cs typeface="Arial-Rounded" charset="-93"/>
              </a:rPr>
              <a:t>ứu </a:t>
            </a:r>
            <a:r>
              <a:rPr lang="vi-VN" sz="4000" dirty="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dirty="0">
              <a:solidFill>
                <a:schemeClr val="accent6"/>
              </a:solidFill>
              <a:latin typeface="Arial-Rounded" charset="-93"/>
              <a:ea typeface="Arial-Rounded" charset="-93"/>
              <a:cs typeface="Arial-Rounded" charset="-93"/>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8053"/>
            <a:ext cx="9144000" cy="2487394"/>
          </a:xfrm>
          <a:prstGeom prst="rect">
            <a:avLst/>
          </a:prstGeom>
        </p:spPr>
      </p:pic>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4091" y="340519"/>
            <a:ext cx="3680222" cy="57983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Tr</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lêi</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c©u</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hái</a:t>
            </a:r>
            <a:endParaRPr lang="en-US" sz="2700" b="1" dirty="0">
              <a:solidFill>
                <a:schemeClr val="bg1"/>
              </a:solidFill>
              <a:latin typeface=".VnAvant" panose="020B7200000000000000" pitchFamily="34" charset="0"/>
            </a:endParaRPr>
          </a:p>
        </p:txBody>
      </p:sp>
      <p:sp>
        <p:nvSpPr>
          <p:cNvPr id="8" name="Text Placeholder 4"/>
          <p:cNvSpPr txBox="1">
            <a:spLocks/>
          </p:cNvSpPr>
          <p:nvPr/>
        </p:nvSpPr>
        <p:spPr bwMode="auto">
          <a:xfrm>
            <a:off x="53579" y="1177528"/>
            <a:ext cx="5060156"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a</a:t>
            </a:r>
            <a:r>
              <a:rPr lang="en-US" altLang="en-US" sz="2700" dirty="0">
                <a:latin typeface="Times New Roman" panose="02020603050405020304" pitchFamily="18" charset="0"/>
                <a:cs typeface="Times New Roman" panose="02020603050405020304" pitchFamily="18" charset="0"/>
              </a:rPr>
              <a:t>. </a:t>
            </a:r>
            <a:r>
              <a:rPr lang="en-GB" altLang="en-US" sz="2700" dirty="0" smtClean="0">
                <a:latin typeface="Times New Roman" panose="02020603050405020304" pitchFamily="18" charset="0"/>
                <a:cs typeface="Times New Roman" panose="02020603050405020304" pitchFamily="18" charset="0"/>
              </a:rPr>
              <a:t>Ban </a:t>
            </a:r>
            <a:r>
              <a:rPr lang="en-GB" altLang="en-US" sz="2700" dirty="0" err="1" smtClean="0">
                <a:latin typeface="Times New Roman" panose="02020603050405020304" pitchFamily="18" charset="0"/>
                <a:cs typeface="Times New Roman" panose="02020603050405020304" pitchFamily="18" charset="0"/>
              </a:rPr>
              <a:t>đầu</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nghe</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tiếng</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kêu</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cứu</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mấy</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bác</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nông</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dân</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đã</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làm</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gì</a:t>
            </a:r>
            <a:r>
              <a:rPr lang="en-GB" altLang="en-US" sz="2700" dirty="0" smtClean="0">
                <a:latin typeface="Times New Roman" panose="02020603050405020304" pitchFamily="18" charset="0"/>
                <a:cs typeface="Times New Roman" panose="02020603050405020304" pitchFamily="18" charset="0"/>
              </a:rPr>
              <a:t>?</a:t>
            </a:r>
            <a:endParaRPr lang="en-US" altLang="en-US" sz="2700" dirty="0">
              <a:latin typeface="Times New Roman" panose="02020603050405020304" pitchFamily="18" charset="0"/>
              <a:cs typeface="Times New Roman" panose="02020603050405020304" pitchFamily="18" charset="0"/>
            </a:endParaRPr>
          </a:p>
        </p:txBody>
      </p:sp>
      <p:sp>
        <p:nvSpPr>
          <p:cNvPr id="9" name="Text Placeholder 4"/>
          <p:cNvSpPr txBox="1">
            <a:spLocks/>
          </p:cNvSpPr>
          <p:nvPr/>
        </p:nvSpPr>
        <p:spPr bwMode="auto">
          <a:xfrm>
            <a:off x="53578" y="2314576"/>
            <a:ext cx="4470797"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b</a:t>
            </a:r>
            <a:r>
              <a:rPr lang="en-US" altLang="en-US" sz="2700" dirty="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Vì</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sao</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bầy</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sói</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có</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thể</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thỏa</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thê</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ăn</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thịt</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đàn</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cừu</a:t>
            </a:r>
            <a:r>
              <a:rPr lang="en-GB" altLang="en-US" sz="2700" dirty="0" smtClean="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10" name="Text Placeholder 4"/>
          <p:cNvSpPr txBox="1">
            <a:spLocks/>
          </p:cNvSpPr>
          <p:nvPr/>
        </p:nvSpPr>
        <p:spPr bwMode="auto">
          <a:xfrm>
            <a:off x="53579" y="3451622"/>
            <a:ext cx="5283994"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c</a:t>
            </a:r>
            <a:r>
              <a:rPr lang="en-US" altLang="en-US" sz="2700" dirty="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Em</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rút</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ra</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được</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bài</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học</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gì</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từ</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câu</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chuyện</a:t>
            </a:r>
            <a:r>
              <a:rPr lang="en-GB" altLang="en-US" sz="2700" dirty="0" smtClean="0">
                <a:latin typeface="Times New Roman" panose="02020603050405020304" pitchFamily="18" charset="0"/>
                <a:cs typeface="Times New Roman" panose="02020603050405020304" pitchFamily="18" charset="0"/>
              </a:rPr>
              <a:t> </a:t>
            </a:r>
            <a:r>
              <a:rPr lang="en-GB" altLang="en-US" sz="2700" dirty="0" err="1" smtClean="0">
                <a:latin typeface="Times New Roman" panose="02020603050405020304" pitchFamily="18" charset="0"/>
                <a:cs typeface="Times New Roman" panose="02020603050405020304" pitchFamily="18" charset="0"/>
              </a:rPr>
              <a:t>này</a:t>
            </a:r>
            <a:r>
              <a:rPr lang="en-GB" altLang="en-US" sz="2700" dirty="0" smtClean="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452" y="33492"/>
            <a:ext cx="4129548" cy="3888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306305"/>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7">
            <a:extLst>
              <a:ext uri="{FF2B5EF4-FFF2-40B4-BE49-F238E27FC236}">
                <a16:creationId xmlns:a16="http://schemas.microsoft.com/office/drawing/2014/main" id="{8E30C9EB-19CD-4226-B0CE-A708891A90FC}"/>
              </a:ext>
            </a:extLst>
          </p:cNvPr>
          <p:cNvSpPr/>
          <p:nvPr/>
        </p:nvSpPr>
        <p:spPr>
          <a:xfrm>
            <a:off x="1649890" y="3610471"/>
            <a:ext cx="7494110" cy="1305870"/>
          </a:xfrm>
          <a:prstGeom prst="rect">
            <a:avLst/>
          </a:prstGeom>
          <a:solidFill>
            <a:srgbClr val="FDD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35">
            <a:extLst>
              <a:ext uri="{FF2B5EF4-FFF2-40B4-BE49-F238E27FC236}">
                <a16:creationId xmlns:a16="http://schemas.microsoft.com/office/drawing/2014/main" id="{9D6269A5-702D-4971-A1DC-E85AFB20E0BE}"/>
              </a:ext>
            </a:extLst>
          </p:cNvPr>
          <p:cNvSpPr/>
          <p:nvPr/>
        </p:nvSpPr>
        <p:spPr>
          <a:xfrm>
            <a:off x="1649890" y="1934828"/>
            <a:ext cx="7494110" cy="1305870"/>
          </a:xfrm>
          <a:prstGeom prst="rect">
            <a:avLst/>
          </a:prstGeom>
          <a:solidFill>
            <a:srgbClr val="BAE1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4" name="38">
            <a:extLst>
              <a:ext uri="{FF2B5EF4-FFF2-40B4-BE49-F238E27FC236}">
                <a16:creationId xmlns:a16="http://schemas.microsoft.com/office/drawing/2014/main" id="{ECADE9CB-EF5A-452D-9C3A-5912B086FF57}"/>
              </a:ext>
            </a:extLst>
          </p:cNvPr>
          <p:cNvSpPr/>
          <p:nvPr/>
        </p:nvSpPr>
        <p:spPr>
          <a:xfrm>
            <a:off x="1649890" y="230309"/>
            <a:ext cx="7494110" cy="1305870"/>
          </a:xfrm>
          <a:prstGeom prst="rect">
            <a:avLst/>
          </a:prstGeom>
          <a:solidFill>
            <a:srgbClr val="FFDE7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5" name="Group 24">
            <a:extLst>
              <a:ext uri="{FF2B5EF4-FFF2-40B4-BE49-F238E27FC236}">
                <a16:creationId xmlns:a16="http://schemas.microsoft.com/office/drawing/2014/main" id="{64EDC47C-4039-4CF1-8FCD-7E757B55D63A}"/>
              </a:ext>
            </a:extLst>
          </p:cNvPr>
          <p:cNvGrpSpPr/>
          <p:nvPr/>
        </p:nvGrpSpPr>
        <p:grpSpPr>
          <a:xfrm>
            <a:off x="1698808" y="170800"/>
            <a:ext cx="1218941" cy="557265"/>
            <a:chOff x="1504679" y="227733"/>
            <a:chExt cx="1625254" cy="743020"/>
          </a:xfrm>
        </p:grpSpPr>
        <p:grpSp>
          <p:nvGrpSpPr>
            <p:cNvPr id="21" name="20">
              <a:extLst>
                <a:ext uri="{FF2B5EF4-FFF2-40B4-BE49-F238E27FC236}">
                  <a16:creationId xmlns:a16="http://schemas.microsoft.com/office/drawing/2014/main" id="{53AD853F-6A69-44E3-A9BB-7C2022132E02}"/>
                </a:ext>
              </a:extLst>
            </p:cNvPr>
            <p:cNvGrpSpPr/>
            <p:nvPr/>
          </p:nvGrpSpPr>
          <p:grpSpPr>
            <a:xfrm>
              <a:off x="1504679" y="360323"/>
              <a:ext cx="1485326" cy="610430"/>
              <a:chOff x="419987" y="1579544"/>
              <a:chExt cx="1858342" cy="1460126"/>
            </a:xfrm>
          </p:grpSpPr>
          <p:sp>
            <p:nvSpPr>
              <p:cNvPr id="23" name="27">
                <a:extLst>
                  <a:ext uri="{FF2B5EF4-FFF2-40B4-BE49-F238E27FC236}">
                    <a16:creationId xmlns:a16="http://schemas.microsoft.com/office/drawing/2014/main" id="{FFE16BC7-A90E-41CA-98C4-150E956B4C2B}"/>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28">
                <a:extLst>
                  <a:ext uri="{FF2B5EF4-FFF2-40B4-BE49-F238E27FC236}">
                    <a16:creationId xmlns:a16="http://schemas.microsoft.com/office/drawing/2014/main" id="{4B06015E-8E62-49EF-811D-19980386395C}"/>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22" name="Content Placeholder 2">
              <a:extLst>
                <a:ext uri="{FF2B5EF4-FFF2-40B4-BE49-F238E27FC236}">
                  <a16:creationId xmlns:a16="http://schemas.microsoft.com/office/drawing/2014/main" id="{34907F7C-C424-4106-AD8B-0F4746187AF8}"/>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a:t>
              </a:r>
            </a:p>
          </p:txBody>
        </p:sp>
      </p:grpSp>
      <p:grpSp>
        <p:nvGrpSpPr>
          <p:cNvPr id="29" name="Group 28">
            <a:extLst>
              <a:ext uri="{FF2B5EF4-FFF2-40B4-BE49-F238E27FC236}">
                <a16:creationId xmlns:a16="http://schemas.microsoft.com/office/drawing/2014/main" id="{9A9626D4-3323-4F99-84B3-C6739522B8F9}"/>
              </a:ext>
            </a:extLst>
          </p:cNvPr>
          <p:cNvGrpSpPr/>
          <p:nvPr/>
        </p:nvGrpSpPr>
        <p:grpSpPr>
          <a:xfrm>
            <a:off x="1728214" y="1913844"/>
            <a:ext cx="1218941" cy="519585"/>
            <a:chOff x="1504679" y="277973"/>
            <a:chExt cx="1625254" cy="692780"/>
          </a:xfrm>
        </p:grpSpPr>
        <p:grpSp>
          <p:nvGrpSpPr>
            <p:cNvPr id="30" name="20">
              <a:extLst>
                <a:ext uri="{FF2B5EF4-FFF2-40B4-BE49-F238E27FC236}">
                  <a16:creationId xmlns:a16="http://schemas.microsoft.com/office/drawing/2014/main" id="{2563E840-E5A6-456D-9ADF-5F3D69CDE835}"/>
                </a:ext>
              </a:extLst>
            </p:cNvPr>
            <p:cNvGrpSpPr/>
            <p:nvPr/>
          </p:nvGrpSpPr>
          <p:grpSpPr>
            <a:xfrm>
              <a:off x="1504679" y="360323"/>
              <a:ext cx="1485326" cy="610430"/>
              <a:chOff x="419987" y="1579544"/>
              <a:chExt cx="1858342" cy="1460126"/>
            </a:xfrm>
          </p:grpSpPr>
          <p:sp>
            <p:nvSpPr>
              <p:cNvPr id="32" name="27">
                <a:extLst>
                  <a:ext uri="{FF2B5EF4-FFF2-40B4-BE49-F238E27FC236}">
                    <a16:creationId xmlns:a16="http://schemas.microsoft.com/office/drawing/2014/main" id="{9A4EB7D0-0A79-4ED2-8EAE-1B2DB4BB0C1D}"/>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3" name="28">
                <a:extLst>
                  <a:ext uri="{FF2B5EF4-FFF2-40B4-BE49-F238E27FC236}">
                    <a16:creationId xmlns:a16="http://schemas.microsoft.com/office/drawing/2014/main" id="{7CEC4DFF-050A-441E-A5D9-4EA60CA4D2CD}"/>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1" name="Content Placeholder 2">
              <a:extLst>
                <a:ext uri="{FF2B5EF4-FFF2-40B4-BE49-F238E27FC236}">
                  <a16:creationId xmlns:a16="http://schemas.microsoft.com/office/drawing/2014/main" id="{49E1C1A6-D182-4130-91F9-F86F9ABDB686}"/>
                </a:ext>
              </a:extLst>
            </p:cNvPr>
            <p:cNvSpPr txBox="1">
              <a:spLocks/>
            </p:cNvSpPr>
            <p:nvPr/>
          </p:nvSpPr>
          <p:spPr>
            <a:xfrm>
              <a:off x="1810777" y="27797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a:t>
              </a:r>
            </a:p>
          </p:txBody>
        </p:sp>
      </p:grpSp>
      <p:sp>
        <p:nvSpPr>
          <p:cNvPr id="28" name="TextBox 27">
            <a:extLst>
              <a:ext uri="{FF2B5EF4-FFF2-40B4-BE49-F238E27FC236}">
                <a16:creationId xmlns:a16="http://schemas.microsoft.com/office/drawing/2014/main" id="{C72E3CF4-9224-4BE0-B20A-6B59323EE105}"/>
              </a:ext>
            </a:extLst>
          </p:cNvPr>
          <p:cNvSpPr txBox="1"/>
          <p:nvPr/>
        </p:nvSpPr>
        <p:spPr>
          <a:xfrm>
            <a:off x="2693024" y="118026"/>
            <a:ext cx="6496495" cy="923330"/>
          </a:xfrm>
          <a:prstGeom prst="rect">
            <a:avLst/>
          </a:prstGeom>
          <a:noFill/>
        </p:spPr>
        <p:txBody>
          <a:bodyPr wrap="square">
            <a:spAutoFit/>
          </a:bodyPr>
          <a:lstStyle/>
          <a:p>
            <a:pPr>
              <a:buFont typeface="Arial" panose="020B0604020202020204" pitchFamily="34" charset="0"/>
              <a:buNone/>
            </a:pPr>
            <a:r>
              <a:rPr lang="en-GB" altLang="en-US" sz="2700" dirty="0">
                <a:latin typeface="Times New Roman" panose="02020603050405020304" pitchFamily="18" charset="0"/>
                <a:cs typeface="Times New Roman" panose="02020603050405020304" pitchFamily="18" charset="0"/>
              </a:rPr>
              <a:t>Ban </a:t>
            </a:r>
            <a:r>
              <a:rPr lang="en-GB" altLang="en-US" sz="2700" dirty="0" err="1">
                <a:latin typeface="Times New Roman" panose="02020603050405020304" pitchFamily="18" charset="0"/>
                <a:cs typeface="Times New Roman" panose="02020603050405020304" pitchFamily="18" charset="0"/>
              </a:rPr>
              <a:t>đầu</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nghe</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tiếng</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kêu</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cứu</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mấy</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bác</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nông</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dân</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đã</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làm</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gì</a:t>
            </a:r>
            <a:r>
              <a:rPr lang="en-GB" altLang="en-US" sz="2700" dirty="0">
                <a:latin typeface="Times New Roman" panose="02020603050405020304" pitchFamily="18" charset="0"/>
                <a:cs typeface="Times New Roman" panose="02020603050405020304" pitchFamily="18" charset="0"/>
              </a:rPr>
              <a:t>?</a:t>
            </a:r>
            <a:endParaRPr lang="en-US" altLang="en-US" sz="27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528A988-E500-4EF7-AA1A-CFCCAA44C94D}"/>
              </a:ext>
            </a:extLst>
          </p:cNvPr>
          <p:cNvSpPr txBox="1"/>
          <p:nvPr/>
        </p:nvSpPr>
        <p:spPr>
          <a:xfrm>
            <a:off x="2681223" y="1821341"/>
            <a:ext cx="6969543" cy="507831"/>
          </a:xfrm>
          <a:prstGeom prst="rect">
            <a:avLst/>
          </a:prstGeom>
          <a:noFill/>
        </p:spPr>
        <p:txBody>
          <a:bodyPr wrap="square">
            <a:spAutoFit/>
          </a:bodyPr>
          <a:lstStyle/>
          <a:p>
            <a:pPr>
              <a:buFont typeface="Arial" panose="020B0604020202020204" pitchFamily="34" charset="0"/>
              <a:buNone/>
            </a:pPr>
            <a:r>
              <a:rPr lang="en-GB" altLang="en-US" sz="2700" dirty="0" err="1">
                <a:latin typeface="Times New Roman" panose="02020603050405020304" pitchFamily="18" charset="0"/>
                <a:cs typeface="Times New Roman" panose="02020603050405020304" pitchFamily="18" charset="0"/>
              </a:rPr>
              <a:t>Vì</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sao</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bầy</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sói</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có</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thể</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thỏa</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thê</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ăn</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thịt</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đàn</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cừu</a:t>
            </a:r>
            <a:r>
              <a:rPr lang="en-GB" altLang="en-US" sz="2700"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FCCFA25A-260B-4C46-9C74-F0B838E8861B}"/>
              </a:ext>
            </a:extLst>
          </p:cNvPr>
          <p:cNvGrpSpPr/>
          <p:nvPr/>
        </p:nvGrpSpPr>
        <p:grpSpPr>
          <a:xfrm>
            <a:off x="1698808" y="3553058"/>
            <a:ext cx="1218941" cy="557265"/>
            <a:chOff x="1504679" y="227733"/>
            <a:chExt cx="1625254" cy="743020"/>
          </a:xfrm>
        </p:grpSpPr>
        <p:grpSp>
          <p:nvGrpSpPr>
            <p:cNvPr id="36" name="20">
              <a:extLst>
                <a:ext uri="{FF2B5EF4-FFF2-40B4-BE49-F238E27FC236}">
                  <a16:creationId xmlns:a16="http://schemas.microsoft.com/office/drawing/2014/main" id="{F052DAD4-07A3-4576-99BA-CEBBAB9E1B1C}"/>
                </a:ext>
              </a:extLst>
            </p:cNvPr>
            <p:cNvGrpSpPr/>
            <p:nvPr/>
          </p:nvGrpSpPr>
          <p:grpSpPr>
            <a:xfrm>
              <a:off x="1504679" y="360323"/>
              <a:ext cx="1485326" cy="610430"/>
              <a:chOff x="419987" y="1579544"/>
              <a:chExt cx="1858342" cy="1460126"/>
            </a:xfrm>
          </p:grpSpPr>
          <p:sp>
            <p:nvSpPr>
              <p:cNvPr id="38" name="27">
                <a:extLst>
                  <a:ext uri="{FF2B5EF4-FFF2-40B4-BE49-F238E27FC236}">
                    <a16:creationId xmlns:a16="http://schemas.microsoft.com/office/drawing/2014/main" id="{EBFF9AB7-9ABD-42CC-B73D-2536E4238C75}"/>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9" name="28">
                <a:extLst>
                  <a:ext uri="{FF2B5EF4-FFF2-40B4-BE49-F238E27FC236}">
                    <a16:creationId xmlns:a16="http://schemas.microsoft.com/office/drawing/2014/main" id="{B8386190-0E93-4B9B-A8E5-13F38382A9D1}"/>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7" name="Content Placeholder 2">
              <a:extLst>
                <a:ext uri="{FF2B5EF4-FFF2-40B4-BE49-F238E27FC236}">
                  <a16:creationId xmlns:a16="http://schemas.microsoft.com/office/drawing/2014/main" id="{3308C2D8-3589-464E-A1A9-5E5C21174CC2}"/>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40" name="TextBox 39">
            <a:extLst>
              <a:ext uri="{FF2B5EF4-FFF2-40B4-BE49-F238E27FC236}">
                <a16:creationId xmlns:a16="http://schemas.microsoft.com/office/drawing/2014/main" id="{0ECB986E-C619-4DAB-B0CA-232DB1A212B3}"/>
              </a:ext>
            </a:extLst>
          </p:cNvPr>
          <p:cNvSpPr txBox="1"/>
          <p:nvPr/>
        </p:nvSpPr>
        <p:spPr>
          <a:xfrm>
            <a:off x="2681224" y="3559474"/>
            <a:ext cx="5938616" cy="923330"/>
          </a:xfrm>
          <a:prstGeom prst="rect">
            <a:avLst/>
          </a:prstGeom>
          <a:noFill/>
        </p:spPr>
        <p:txBody>
          <a:bodyPr wrap="square">
            <a:spAutoFit/>
          </a:bodyPr>
          <a:lstStyle/>
          <a:p>
            <a:pPr>
              <a:buFont typeface="Arial" panose="020B0604020202020204" pitchFamily="34" charset="0"/>
              <a:buNone/>
            </a:pPr>
            <a:r>
              <a:rPr lang="en-GB" altLang="en-US" sz="2700" dirty="0" err="1">
                <a:latin typeface="Times New Roman" panose="02020603050405020304" pitchFamily="18" charset="0"/>
                <a:cs typeface="Times New Roman" panose="02020603050405020304" pitchFamily="18" charset="0"/>
              </a:rPr>
              <a:t>Em</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rút</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ra</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được</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bài</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học</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gì</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từ</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câu</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chuyện</a:t>
            </a:r>
            <a:r>
              <a:rPr lang="en-GB" altLang="en-US" sz="2700" dirty="0">
                <a:latin typeface="Times New Roman" panose="02020603050405020304" pitchFamily="18" charset="0"/>
                <a:cs typeface="Times New Roman" panose="02020603050405020304" pitchFamily="18" charset="0"/>
              </a:rPr>
              <a:t> </a:t>
            </a:r>
            <a:r>
              <a:rPr lang="en-GB" altLang="en-US" sz="2700" dirty="0" err="1">
                <a:latin typeface="Times New Roman" panose="02020603050405020304" pitchFamily="18" charset="0"/>
                <a:cs typeface="Times New Roman" panose="02020603050405020304" pitchFamily="18" charset="0"/>
              </a:rPr>
              <a:t>này</a:t>
            </a:r>
            <a:r>
              <a:rPr lang="en-GB" altLang="en-US" sz="2700"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6" name="7">
            <a:extLst>
              <a:ext uri="{FF2B5EF4-FFF2-40B4-BE49-F238E27FC236}">
                <a16:creationId xmlns:a16="http://schemas.microsoft.com/office/drawing/2014/main" id="{5EC1FA49-FD1F-4EEA-B575-5F5E089FD31D}"/>
              </a:ext>
            </a:extLst>
          </p:cNvPr>
          <p:cNvSpPr/>
          <p:nvPr/>
        </p:nvSpPr>
        <p:spPr>
          <a:xfrm>
            <a:off x="0" y="1"/>
            <a:ext cx="2093495" cy="5143499"/>
          </a:xfrm>
          <a:prstGeom prst="rect">
            <a:avLst/>
          </a:prstGeom>
          <a:solidFill>
            <a:srgbClr val="9CD4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7" name="1">
            <a:extLst>
              <a:ext uri="{FF2B5EF4-FFF2-40B4-BE49-F238E27FC236}">
                <a16:creationId xmlns:a16="http://schemas.microsoft.com/office/drawing/2014/main" id="{39121B12-93DB-4FAC-AF92-EC359D093E39}"/>
              </a:ext>
            </a:extLst>
          </p:cNvPr>
          <p:cNvSpPr/>
          <p:nvPr/>
        </p:nvSpPr>
        <p:spPr>
          <a:xfrm>
            <a:off x="390987" y="930143"/>
            <a:ext cx="1177940" cy="2308324"/>
          </a:xfrm>
          <a:prstGeom prst="rect">
            <a:avLst/>
          </a:prstGeom>
        </p:spPr>
        <p:txBody>
          <a:bodyPr wrap="square">
            <a:spAutoFit/>
          </a:bodyPr>
          <a:lstStyle/>
          <a:p>
            <a:pPr algn="ct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altLang="zh-CN" sz="1800" dirty="0">
              <a:solidFill>
                <a:schemeClr val="bg1"/>
              </a:solidFill>
            </a:endParaRPr>
          </a:p>
        </p:txBody>
      </p:sp>
      <p:sp>
        <p:nvSpPr>
          <p:cNvPr id="16" name="31">
            <a:extLst>
              <a:ext uri="{FF2B5EF4-FFF2-40B4-BE49-F238E27FC236}">
                <a16:creationId xmlns:a16="http://schemas.microsoft.com/office/drawing/2014/main" id="{97DA4440-79D3-422C-9DC5-855D750DED57}"/>
              </a:ext>
            </a:extLst>
          </p:cNvPr>
          <p:cNvSpPr/>
          <p:nvPr/>
        </p:nvSpPr>
        <p:spPr>
          <a:xfrm>
            <a:off x="1150372" y="3226779"/>
            <a:ext cx="301882" cy="361682"/>
          </a:xfrm>
          <a:prstGeom prst="star4">
            <a:avLst/>
          </a:prstGeom>
          <a:solidFill>
            <a:srgbClr val="D9F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32">
            <a:extLst>
              <a:ext uri="{FF2B5EF4-FFF2-40B4-BE49-F238E27FC236}">
                <a16:creationId xmlns:a16="http://schemas.microsoft.com/office/drawing/2014/main" id="{22DFF2BA-DFD2-47A2-8F42-DA9897918D67}"/>
              </a:ext>
            </a:extLst>
          </p:cNvPr>
          <p:cNvSpPr/>
          <p:nvPr/>
        </p:nvSpPr>
        <p:spPr>
          <a:xfrm>
            <a:off x="514087" y="3226779"/>
            <a:ext cx="301882" cy="361682"/>
          </a:xfrm>
          <a:prstGeom prst="star4">
            <a:avLst/>
          </a:prstGeom>
          <a:solidFill>
            <a:srgbClr val="FFD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33">
            <a:extLst>
              <a:ext uri="{FF2B5EF4-FFF2-40B4-BE49-F238E27FC236}">
                <a16:creationId xmlns:a16="http://schemas.microsoft.com/office/drawing/2014/main" id="{737CFB65-21B0-4E2B-AC30-A45610C29861}"/>
              </a:ext>
            </a:extLst>
          </p:cNvPr>
          <p:cNvSpPr/>
          <p:nvPr/>
        </p:nvSpPr>
        <p:spPr>
          <a:xfrm>
            <a:off x="832230" y="3226779"/>
            <a:ext cx="301882" cy="361682"/>
          </a:xfrm>
          <a:prstGeom prst="star4">
            <a:avLst/>
          </a:prstGeom>
          <a:solidFill>
            <a:srgbClr val="FBE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Lưu đồ: Đường kết nối 8">
            <a:extLst>
              <a:ext uri="{FF2B5EF4-FFF2-40B4-BE49-F238E27FC236}">
                <a16:creationId xmlns:a16="http://schemas.microsoft.com/office/drawing/2014/main" id="{7DBE0386-B488-4E88-8C4C-21144757D682}"/>
              </a:ext>
            </a:extLst>
          </p:cNvPr>
          <p:cNvSpPr/>
          <p:nvPr/>
        </p:nvSpPr>
        <p:spPr>
          <a:xfrm>
            <a:off x="645624" y="170800"/>
            <a:ext cx="734023" cy="746406"/>
          </a:xfrm>
          <a:prstGeom prst="flowChartConnector">
            <a:avLst/>
          </a:prstGeom>
          <a:solidFill>
            <a:srgbClr val="E89B02"/>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4950" b="1" dirty="0">
                <a:solidFill>
                  <a:schemeClr val="bg1"/>
                </a:solidFill>
                <a:cs typeface="Times New Roman" panose="02020603050405020304" pitchFamily="18" charset="0"/>
              </a:rPr>
              <a:t>4</a:t>
            </a:r>
            <a:endParaRPr lang="vi-VN" sz="4950" b="1" dirty="0">
              <a:solidFill>
                <a:schemeClr val="bg1"/>
              </a:solidFill>
              <a:cs typeface="Times New Roman" panose="02020603050405020304" pitchFamily="18" charset="0"/>
            </a:endParaRPr>
          </a:p>
        </p:txBody>
      </p:sp>
      <p:sp>
        <p:nvSpPr>
          <p:cNvPr id="41" name="TextBox 40">
            <a:extLst>
              <a:ext uri="{FF2B5EF4-FFF2-40B4-BE49-F238E27FC236}">
                <a16:creationId xmlns:a16="http://schemas.microsoft.com/office/drawing/2014/main" id="{74C477D6-119C-4DD4-928C-688FB1218F4D}"/>
              </a:ext>
            </a:extLst>
          </p:cNvPr>
          <p:cNvSpPr txBox="1"/>
          <p:nvPr/>
        </p:nvSpPr>
        <p:spPr>
          <a:xfrm>
            <a:off x="2156736" y="1013228"/>
            <a:ext cx="6969542" cy="473206"/>
          </a:xfrm>
          <a:prstGeom prst="rect">
            <a:avLst/>
          </a:prstGeom>
          <a:noFill/>
        </p:spPr>
        <p:txBody>
          <a:bodyPr wrap="square">
            <a:spAutoFit/>
          </a:bodyPr>
          <a:lstStyle/>
          <a:p>
            <a:r>
              <a:rPr lang="en-US" sz="2475" dirty="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bác</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nông</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tức</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tốc</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tới</a:t>
            </a:r>
            <a:r>
              <a:rPr lang="en-US" sz="2475" dirty="0" smtClean="0">
                <a:solidFill>
                  <a:srgbClr val="FF3B3B"/>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75" dirty="0">
              <a:solidFill>
                <a:srgbClr val="FF3B3B"/>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D9117340-E8C9-42AF-909F-7C7ED6848915}"/>
              </a:ext>
            </a:extLst>
          </p:cNvPr>
          <p:cNvSpPr txBox="1"/>
          <p:nvPr/>
        </p:nvSpPr>
        <p:spPr>
          <a:xfrm>
            <a:off x="2363738" y="2357633"/>
            <a:ext cx="6969542" cy="854080"/>
          </a:xfrm>
          <a:prstGeom prst="rect">
            <a:avLst/>
          </a:prstGeom>
          <a:noFill/>
        </p:spPr>
        <p:txBody>
          <a:bodyPr wrap="square">
            <a:spAutoFit/>
          </a:bodyPr>
          <a:lstStyle/>
          <a:p>
            <a:r>
              <a:rPr lang="en-US" sz="2475"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lang="en-GB" altLang="en-US" sz="2400" dirty="0" err="1" smtClean="0">
                <a:solidFill>
                  <a:srgbClr val="FF0000"/>
                </a:solidFill>
                <a:latin typeface="Times New Roman" panose="02020603050405020304" pitchFamily="18" charset="0"/>
                <a:cs typeface="Times New Roman" panose="02020603050405020304" pitchFamily="18" charset="0"/>
              </a:rPr>
              <a:t>ầy</a:t>
            </a:r>
            <a:r>
              <a:rPr lang="en-GB" altLang="en-US" sz="2400" dirty="0" smtClean="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sói</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có</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thể</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thỏa</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thê</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ăn</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thịt</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a:solidFill>
                  <a:srgbClr val="FF0000"/>
                </a:solidFill>
                <a:latin typeface="Times New Roman" panose="02020603050405020304" pitchFamily="18" charset="0"/>
                <a:cs typeface="Times New Roman" panose="02020603050405020304" pitchFamily="18" charset="0"/>
              </a:rPr>
              <a:t>đàn</a:t>
            </a:r>
            <a:r>
              <a:rPr lang="en-GB" altLang="en-US" sz="2400" dirty="0">
                <a:solidFill>
                  <a:srgbClr val="FF0000"/>
                </a:solidFill>
                <a:latin typeface="Times New Roman" panose="02020603050405020304" pitchFamily="18" charset="0"/>
                <a:cs typeface="Times New Roman" panose="02020603050405020304" pitchFamily="18" charset="0"/>
              </a:rPr>
              <a:t> </a:t>
            </a:r>
            <a:r>
              <a:rPr lang="en-GB" altLang="en-US" sz="2400" dirty="0" err="1" smtClean="0">
                <a:solidFill>
                  <a:srgbClr val="FF0000"/>
                </a:solidFill>
                <a:latin typeface="Times New Roman" panose="02020603050405020304" pitchFamily="18" charset="0"/>
                <a:cs typeface="Times New Roman" panose="02020603050405020304" pitchFamily="18" charset="0"/>
              </a:rPr>
              <a:t>cừu</a:t>
            </a:r>
            <a:r>
              <a:rPr lang="en-US" altLang="en-US" sz="2475"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ai</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đuổi</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alt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475"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390F8DBD-1EAF-46DE-97DA-4B9B43B69EE2}"/>
              </a:ext>
            </a:extLst>
          </p:cNvPr>
          <p:cNvSpPr txBox="1"/>
          <p:nvPr/>
        </p:nvSpPr>
        <p:spPr>
          <a:xfrm>
            <a:off x="2030985" y="4331415"/>
            <a:ext cx="7158534" cy="473206"/>
          </a:xfrm>
          <a:prstGeom prst="rect">
            <a:avLst/>
          </a:prstGeom>
          <a:noFill/>
        </p:spPr>
        <p:txBody>
          <a:bodyPr wrap="square">
            <a:spAutoFit/>
          </a:bodyPr>
          <a:lstStyle/>
          <a:p>
            <a:pPr marL="342900" indent="-342900">
              <a:buFontTx/>
              <a:buChar char="-"/>
            </a:pPr>
            <a:r>
              <a:rPr 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nên</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75"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dối</a:t>
            </a:r>
            <a:r>
              <a:rPr lang="en-US" sz="2475"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475"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553058"/>
            <a:ext cx="2093495" cy="161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759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circle(in)">
                                      <p:cBhvr>
                                        <p:cTn id="32" dur="2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0-#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left)">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0-#ppt_w/2"/>
                                          </p:val>
                                        </p:tav>
                                        <p:tav tm="100000">
                                          <p:val>
                                            <p:strVal val="#ppt_x"/>
                                          </p:val>
                                        </p:tav>
                                      </p:tavLst>
                                    </p:anim>
                                    <p:anim calcmode="lin" valueType="num">
                                      <p:cBhvr additive="base">
                                        <p:cTn id="78" dur="500" fill="hold"/>
                                        <p:tgtEl>
                                          <p:spTgt spid="2"/>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0-#ppt_w/2"/>
                                          </p:val>
                                        </p:tav>
                                        <p:tav tm="100000">
                                          <p:val>
                                            <p:strVal val="#ppt_x"/>
                                          </p:val>
                                        </p:tav>
                                      </p:tavLst>
                                    </p:anim>
                                    <p:anim calcmode="lin" valueType="num">
                                      <p:cBhvr additive="base">
                                        <p:cTn id="8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lef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8" grpId="0"/>
      <p:bldP spid="34" grpId="0"/>
      <p:bldP spid="40" grpId="0"/>
      <p:bldP spid="6" grpId="0" animBg="1"/>
      <p:bldP spid="7" grpId="0"/>
      <p:bldP spid="16" grpId="0" animBg="1"/>
      <p:bldP spid="17" grpId="0" animBg="1"/>
      <p:bldP spid="18" grpId="0" animBg="1"/>
      <p:bldP spid="19" grpId="0" animBg="1"/>
      <p:bldP spid="41" grpId="0"/>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677</TotalTime>
  <Words>390</Words>
  <Application>Microsoft Office PowerPoint</Application>
  <PresentationFormat>On-screen Show (16:9)</PresentationFormat>
  <Paragraphs>84</Paragraphs>
  <Slides>23</Slides>
  <Notes>11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宋体</vt:lpstr>
      <vt:lpstr>.VnAvant</vt:lpstr>
      <vt:lpstr>华康少女文字W5</vt:lpstr>
      <vt:lpstr>Calibri</vt:lpstr>
      <vt:lpstr>Times New Roman</vt:lpstr>
      <vt:lpstr>DFPOP1-W9</vt:lpstr>
      <vt:lpstr>微软雅黑</vt:lpstr>
      <vt:lpstr>Arial-Rounded</vt:lpstr>
      <vt:lpstr>HL Hoctro</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34</cp:revision>
  <dcterms:created xsi:type="dcterms:W3CDTF">2020-08-13T09:19:08Z</dcterms:created>
  <dcterms:modified xsi:type="dcterms:W3CDTF">2021-01-31T08:11:42Z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