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3"/>
  </p:notesMasterIdLst>
  <p:sldIdLst>
    <p:sldId id="256" r:id="rId5"/>
    <p:sldId id="258" r:id="rId6"/>
    <p:sldId id="275" r:id="rId7"/>
    <p:sldId id="288" r:id="rId8"/>
    <p:sldId id="266" r:id="rId9"/>
    <p:sldId id="276" r:id="rId10"/>
    <p:sldId id="277" r:id="rId11"/>
    <p:sldId id="278" r:id="rId12"/>
    <p:sldId id="290" r:id="rId13"/>
    <p:sldId id="297" r:id="rId14"/>
    <p:sldId id="267" r:id="rId15"/>
    <p:sldId id="298" r:id="rId16"/>
    <p:sldId id="299" r:id="rId17"/>
    <p:sldId id="292" r:id="rId18"/>
    <p:sldId id="293" r:id="rId19"/>
    <p:sldId id="295" r:id="rId20"/>
    <p:sldId id="296" r:id="rId21"/>
    <p:sldId id="274" r:id="rId22"/>
  </p:sldIdLst>
  <p:sldSz cx="9144000" cy="5143500" type="screen16x9"/>
  <p:notesSz cx="6858000" cy="9144000"/>
  <p:embeddedFontLst>
    <p:embeddedFont>
      <p:font typeface="宋体" panose="02010600030101010101" pitchFamily="2" charset="-12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Arial-Rounded" panose="020B0500000000000000" charset="0"/>
      <p:regular r:id="rId29"/>
    </p:embeddedFont>
    <p:embeddedFont>
      <p:font typeface=".VnAvant" panose="020B7200000000000000" pitchFamily="34" charset="0"/>
      <p:regular r:id="rId30"/>
      <p:bold r:id="rId31"/>
      <p:italic r:id="rId32"/>
      <p:boldItalic r:id="rId33"/>
    </p:embeddedFont>
    <p:embeddedFont>
      <p:font typeface="DFPOP1-W9" panose="020B0604020202020204" charset="-128"/>
      <p:regular r:id="rId34"/>
    </p:embeddedFont>
    <p:embeddedFont>
      <p:font typeface="微软雅黑" panose="020B0503020204020204" pitchFamily="34" charset="-122"/>
      <p:regular r:id="rId35"/>
      <p:bold r:id="rId36"/>
    </p:embeddedFont>
  </p:embeddedFontLst>
  <p:custDataLst>
    <p:tags r:id="rId37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75"/>
            <p14:sldId id="288"/>
            <p14:sldId id="266"/>
            <p14:sldId id="276"/>
            <p14:sldId id="277"/>
            <p14:sldId id="278"/>
            <p14:sldId id="290"/>
            <p14:sldId id="297"/>
          </p14:sldIdLst>
        </p14:section>
        <p14:section name="Tiết 2" id="{47239A1A-9B72-4DA5-96A7-F8786F163078}">
          <p14:sldIdLst>
            <p14:sldId id="267"/>
            <p14:sldId id="298"/>
            <p14:sldId id="299"/>
            <p14:sldId id="292"/>
            <p14:sldId id="293"/>
            <p14:sldId id="295"/>
            <p14:sldId id="296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F33CC"/>
    <a:srgbClr val="F14420"/>
    <a:srgbClr val="CCECFF"/>
    <a:srgbClr val="B0DCF4"/>
    <a:srgbClr val="679C31"/>
    <a:srgbClr val="920000"/>
    <a:srgbClr val="F56636"/>
    <a:srgbClr val="EF2A19"/>
    <a:srgbClr val="A92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96" autoAdjust="0"/>
  </p:normalViewPr>
  <p:slideViewPr>
    <p:cSldViewPr snapToGrid="0">
      <p:cViewPr varScale="1">
        <p:scale>
          <a:sx n="92" d="100"/>
          <a:sy n="92" d="100"/>
        </p:scale>
        <p:origin x="22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2021/1/31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117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768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889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2021/1/31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2021/1/31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2021/1/31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716" y="22081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10705" y="2777714"/>
            <a:ext cx="4879531" cy="692721"/>
            <a:chOff x="2274662" y="2722141"/>
            <a:chExt cx="4879531" cy="692721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CÂU CHUYỆN CỦA RỄ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76459" y="2722142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CÂU CHUYỆN CỦA RỄ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74662" y="2722141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CÂU CHUYỆN CỦA RỄ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18442" y="1812178"/>
            <a:ext cx="1630823" cy="976509"/>
            <a:chOff x="3290993" y="1815065"/>
            <a:chExt cx="1630823" cy="976509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2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0993" y="1820267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2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300859" y="1868244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2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75226" y="4073598"/>
            <a:ext cx="286168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kern="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:…………………………..</a:t>
            </a:r>
            <a:endParaRPr lang="zh-CN" altLang="zh-CN" sz="11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矩形 97"/>
          <p:cNvSpPr/>
          <p:nvPr/>
        </p:nvSpPr>
        <p:spPr>
          <a:xfrm>
            <a:off x="2317898" y="1771715"/>
            <a:ext cx="4554309" cy="1355050"/>
          </a:xfrm>
          <a:prstGeom prst="rect">
            <a:avLst/>
          </a:prstGeom>
        </p:spPr>
        <p:txBody>
          <a:bodyPr spcFirstLastPara="1" wrap="none" numCol="1">
            <a:prstTxWarp prst="textButt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Chủ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5: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endParaRPr lang="zh-CN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4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7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4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4572" y="280988"/>
            <a:ext cx="869513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Tìm ở cuối các dòng thơ những tiếng cùng vần với nhau</a:t>
            </a:r>
          </a:p>
        </p:txBody>
      </p:sp>
      <p:sp>
        <p:nvSpPr>
          <p:cNvPr id="5" name="6-Point Star 4"/>
          <p:cNvSpPr/>
          <p:nvPr/>
        </p:nvSpPr>
        <p:spPr>
          <a:xfrm>
            <a:off x="1927622" y="1604963"/>
            <a:ext cx="1933575" cy="1960960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GB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6-Point Star 5"/>
          <p:cNvSpPr/>
          <p:nvPr/>
        </p:nvSpPr>
        <p:spPr>
          <a:xfrm>
            <a:off x="5396454" y="1546080"/>
            <a:ext cx="1933575" cy="1960960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GB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012406" y="2586038"/>
            <a:ext cx="1233488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6-Point Star 16"/>
          <p:cNvSpPr/>
          <p:nvPr/>
        </p:nvSpPr>
        <p:spPr>
          <a:xfrm>
            <a:off x="1934548" y="1591107"/>
            <a:ext cx="1933575" cy="1960960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GB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6-Point Star 18"/>
          <p:cNvSpPr/>
          <p:nvPr/>
        </p:nvSpPr>
        <p:spPr>
          <a:xfrm>
            <a:off x="5382598" y="1542615"/>
            <a:ext cx="1933575" cy="1960960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GB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6-Point Star 20"/>
          <p:cNvSpPr/>
          <p:nvPr/>
        </p:nvSpPr>
        <p:spPr>
          <a:xfrm>
            <a:off x="1910301" y="1587642"/>
            <a:ext cx="1933575" cy="1960960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GB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6-Point Star 25"/>
          <p:cNvSpPr/>
          <p:nvPr/>
        </p:nvSpPr>
        <p:spPr>
          <a:xfrm>
            <a:off x="5379133" y="1528759"/>
            <a:ext cx="1933575" cy="1960960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endParaRPr lang="en-GB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23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17" grpId="0" animBg="1"/>
      <p:bldP spid="19" grpId="0" animBg="1"/>
      <p:bldP spid="21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4091" y="340519"/>
            <a:ext cx="3680222" cy="57983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27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Tr</a:t>
            </a:r>
            <a:r>
              <a:rPr lang="en-US" sz="2700" b="1" dirty="0">
                <a:solidFill>
                  <a:schemeClr val="bg1"/>
                </a:solidFill>
                <a:latin typeface=".VnAvant" panose="020B7200000000000000" pitchFamily="34" charset="0"/>
              </a:rPr>
              <a:t>¶ </a:t>
            </a:r>
            <a:r>
              <a:rPr lang="en-US" sz="27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lêi</a:t>
            </a:r>
            <a:r>
              <a:rPr lang="en-US" sz="27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c©u</a:t>
            </a:r>
            <a:r>
              <a:rPr lang="en-US" sz="27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hái</a:t>
            </a:r>
            <a:endParaRPr lang="en-US" sz="27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53579" y="1177528"/>
            <a:ext cx="5060156" cy="47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vi-VN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GB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GB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GB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GB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GB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GB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 bwMode="auto">
          <a:xfrm>
            <a:off x="53578" y="2314576"/>
            <a:ext cx="4470797" cy="47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vi-VN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GB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GB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GB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GB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 bwMode="auto">
          <a:xfrm>
            <a:off x="53579" y="3451622"/>
            <a:ext cx="5283994" cy="47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vi-VN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GB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GB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GB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GB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GB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969" y="53719"/>
            <a:ext cx="4226031" cy="333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850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7">
            <a:extLst>
              <a:ext uri="{FF2B5EF4-FFF2-40B4-BE49-F238E27FC236}">
                <a16:creationId xmlns:a16="http://schemas.microsoft.com/office/drawing/2014/main" id="{8E30C9EB-19CD-4226-B0CE-A708891A90FC}"/>
              </a:ext>
            </a:extLst>
          </p:cNvPr>
          <p:cNvSpPr/>
          <p:nvPr/>
        </p:nvSpPr>
        <p:spPr>
          <a:xfrm>
            <a:off x="1649890" y="3610471"/>
            <a:ext cx="7494110" cy="1305870"/>
          </a:xfrm>
          <a:prstGeom prst="rect">
            <a:avLst/>
          </a:prstGeom>
          <a:solidFill>
            <a:srgbClr val="FDD27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35">
            <a:extLst>
              <a:ext uri="{FF2B5EF4-FFF2-40B4-BE49-F238E27FC236}">
                <a16:creationId xmlns:a16="http://schemas.microsoft.com/office/drawing/2014/main" id="{9D6269A5-702D-4971-A1DC-E85AFB20E0BE}"/>
              </a:ext>
            </a:extLst>
          </p:cNvPr>
          <p:cNvSpPr/>
          <p:nvPr/>
        </p:nvSpPr>
        <p:spPr>
          <a:xfrm>
            <a:off x="1649890" y="1934828"/>
            <a:ext cx="7494110" cy="1305870"/>
          </a:xfrm>
          <a:prstGeom prst="rect">
            <a:avLst/>
          </a:prstGeom>
          <a:solidFill>
            <a:srgbClr val="BAE1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4" name="38">
            <a:extLst>
              <a:ext uri="{FF2B5EF4-FFF2-40B4-BE49-F238E27FC236}">
                <a16:creationId xmlns:a16="http://schemas.microsoft.com/office/drawing/2014/main" id="{ECADE9CB-EF5A-452D-9C3A-5912B086FF57}"/>
              </a:ext>
            </a:extLst>
          </p:cNvPr>
          <p:cNvSpPr/>
          <p:nvPr/>
        </p:nvSpPr>
        <p:spPr>
          <a:xfrm>
            <a:off x="1649890" y="230309"/>
            <a:ext cx="7494110" cy="1305870"/>
          </a:xfrm>
          <a:prstGeom prst="rect">
            <a:avLst/>
          </a:prstGeom>
          <a:solidFill>
            <a:srgbClr val="FFDE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4EDC47C-4039-4CF1-8FCD-7E757B55D63A}"/>
              </a:ext>
            </a:extLst>
          </p:cNvPr>
          <p:cNvGrpSpPr/>
          <p:nvPr/>
        </p:nvGrpSpPr>
        <p:grpSpPr>
          <a:xfrm>
            <a:off x="1698808" y="170800"/>
            <a:ext cx="1218941" cy="557265"/>
            <a:chOff x="1504679" y="227733"/>
            <a:chExt cx="1625254" cy="743020"/>
          </a:xfrm>
        </p:grpSpPr>
        <p:grpSp>
          <p:nvGrpSpPr>
            <p:cNvPr id="21" name="20">
              <a:extLst>
                <a:ext uri="{FF2B5EF4-FFF2-40B4-BE49-F238E27FC236}">
                  <a16:creationId xmlns:a16="http://schemas.microsoft.com/office/drawing/2014/main" id="{53AD853F-6A69-44E3-A9BB-7C2022132E02}"/>
                </a:ext>
              </a:extLst>
            </p:cNvPr>
            <p:cNvGrpSpPr/>
            <p:nvPr/>
          </p:nvGrpSpPr>
          <p:grpSpPr>
            <a:xfrm>
              <a:off x="1504679" y="360323"/>
              <a:ext cx="1485326" cy="610430"/>
              <a:chOff x="419987" y="1579544"/>
              <a:chExt cx="1858342" cy="1460126"/>
            </a:xfrm>
          </p:grpSpPr>
          <p:sp>
            <p:nvSpPr>
              <p:cNvPr id="23" name="27">
                <a:extLst>
                  <a:ext uri="{FF2B5EF4-FFF2-40B4-BE49-F238E27FC236}">
                    <a16:creationId xmlns:a16="http://schemas.microsoft.com/office/drawing/2014/main" id="{FFE16BC7-A90E-41CA-98C4-150E956B4C2B}"/>
                  </a:ext>
                </a:extLst>
              </p:cNvPr>
              <p:cNvSpPr/>
              <p:nvPr/>
            </p:nvSpPr>
            <p:spPr>
              <a:xfrm>
                <a:off x="419987" y="1579544"/>
                <a:ext cx="1858342" cy="146012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77800" dist="762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24" name="28">
                <a:extLst>
                  <a:ext uri="{FF2B5EF4-FFF2-40B4-BE49-F238E27FC236}">
                    <a16:creationId xmlns:a16="http://schemas.microsoft.com/office/drawing/2014/main" id="{4B06015E-8E62-49EF-811D-19980386395C}"/>
                  </a:ext>
                </a:extLst>
              </p:cNvPr>
              <p:cNvSpPr/>
              <p:nvPr/>
            </p:nvSpPr>
            <p:spPr>
              <a:xfrm>
                <a:off x="469042" y="1615577"/>
                <a:ext cx="1750365" cy="13752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34907F7C-C424-4106-AD8B-0F4746187AF8}"/>
                </a:ext>
              </a:extLst>
            </p:cNvPr>
            <p:cNvSpPr txBox="1">
              <a:spLocks/>
            </p:cNvSpPr>
            <p:nvPr/>
          </p:nvSpPr>
          <p:spPr>
            <a:xfrm>
              <a:off x="1810777" y="227733"/>
              <a:ext cx="1319156" cy="83372"/>
            </a:xfrm>
            <a:prstGeom prst="ellipse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375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A9626D4-3323-4F99-84B3-C6739522B8F9}"/>
              </a:ext>
            </a:extLst>
          </p:cNvPr>
          <p:cNvGrpSpPr/>
          <p:nvPr/>
        </p:nvGrpSpPr>
        <p:grpSpPr>
          <a:xfrm>
            <a:off x="1728214" y="1913844"/>
            <a:ext cx="1218941" cy="519585"/>
            <a:chOff x="1504679" y="277973"/>
            <a:chExt cx="1625254" cy="692780"/>
          </a:xfrm>
        </p:grpSpPr>
        <p:grpSp>
          <p:nvGrpSpPr>
            <p:cNvPr id="30" name="20">
              <a:extLst>
                <a:ext uri="{FF2B5EF4-FFF2-40B4-BE49-F238E27FC236}">
                  <a16:creationId xmlns:a16="http://schemas.microsoft.com/office/drawing/2014/main" id="{2563E840-E5A6-456D-9ADF-5F3D69CDE835}"/>
                </a:ext>
              </a:extLst>
            </p:cNvPr>
            <p:cNvGrpSpPr/>
            <p:nvPr/>
          </p:nvGrpSpPr>
          <p:grpSpPr>
            <a:xfrm>
              <a:off x="1504679" y="360323"/>
              <a:ext cx="1485326" cy="610430"/>
              <a:chOff x="419987" y="1579544"/>
              <a:chExt cx="1858342" cy="1460126"/>
            </a:xfrm>
          </p:grpSpPr>
          <p:sp>
            <p:nvSpPr>
              <p:cNvPr id="32" name="27">
                <a:extLst>
                  <a:ext uri="{FF2B5EF4-FFF2-40B4-BE49-F238E27FC236}">
                    <a16:creationId xmlns:a16="http://schemas.microsoft.com/office/drawing/2014/main" id="{9A4EB7D0-0A79-4ED2-8EAE-1B2DB4BB0C1D}"/>
                  </a:ext>
                </a:extLst>
              </p:cNvPr>
              <p:cNvSpPr/>
              <p:nvPr/>
            </p:nvSpPr>
            <p:spPr>
              <a:xfrm>
                <a:off x="419987" y="1579544"/>
                <a:ext cx="1858342" cy="146012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77800" dist="762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33" name="28">
                <a:extLst>
                  <a:ext uri="{FF2B5EF4-FFF2-40B4-BE49-F238E27FC236}">
                    <a16:creationId xmlns:a16="http://schemas.microsoft.com/office/drawing/2014/main" id="{7CEC4DFF-050A-441E-A5D9-4EA60CA4D2CD}"/>
                  </a:ext>
                </a:extLst>
              </p:cNvPr>
              <p:cNvSpPr/>
              <p:nvPr/>
            </p:nvSpPr>
            <p:spPr>
              <a:xfrm>
                <a:off x="469042" y="1615577"/>
                <a:ext cx="1750365" cy="13752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49E1C1A6-D182-4130-91F9-F86F9ABDB686}"/>
                </a:ext>
              </a:extLst>
            </p:cNvPr>
            <p:cNvSpPr txBox="1">
              <a:spLocks/>
            </p:cNvSpPr>
            <p:nvPr/>
          </p:nvSpPr>
          <p:spPr>
            <a:xfrm>
              <a:off x="1810777" y="277973"/>
              <a:ext cx="1319156" cy="83372"/>
            </a:xfrm>
            <a:prstGeom prst="ellipse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375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72E3CF4-9224-4BE0-B20A-6B59323EE105}"/>
              </a:ext>
            </a:extLst>
          </p:cNvPr>
          <p:cNvSpPr txBox="1"/>
          <p:nvPr/>
        </p:nvSpPr>
        <p:spPr>
          <a:xfrm>
            <a:off x="2917749" y="254776"/>
            <a:ext cx="6496495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GB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Nhờ có rễ mà hoa, quả, lá như thế nào?</a:t>
            </a:r>
            <a:endParaRPr lang="en-US" alt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528A988-E500-4EF7-AA1A-CFCCAA44C94D}"/>
              </a:ext>
            </a:extLst>
          </p:cNvPr>
          <p:cNvSpPr txBox="1"/>
          <p:nvPr/>
        </p:nvSpPr>
        <p:spPr>
          <a:xfrm>
            <a:off x="2947156" y="1960141"/>
            <a:ext cx="593861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CCFA25A-260B-4C46-9C74-F0B838E8861B}"/>
              </a:ext>
            </a:extLst>
          </p:cNvPr>
          <p:cNvGrpSpPr/>
          <p:nvPr/>
        </p:nvGrpSpPr>
        <p:grpSpPr>
          <a:xfrm>
            <a:off x="1698808" y="3553058"/>
            <a:ext cx="1218941" cy="557265"/>
            <a:chOff x="1504679" y="227733"/>
            <a:chExt cx="1625254" cy="743020"/>
          </a:xfrm>
        </p:grpSpPr>
        <p:grpSp>
          <p:nvGrpSpPr>
            <p:cNvPr id="36" name="20">
              <a:extLst>
                <a:ext uri="{FF2B5EF4-FFF2-40B4-BE49-F238E27FC236}">
                  <a16:creationId xmlns:a16="http://schemas.microsoft.com/office/drawing/2014/main" id="{F052DAD4-07A3-4576-99BA-CEBBAB9E1B1C}"/>
                </a:ext>
              </a:extLst>
            </p:cNvPr>
            <p:cNvGrpSpPr/>
            <p:nvPr/>
          </p:nvGrpSpPr>
          <p:grpSpPr>
            <a:xfrm>
              <a:off x="1504679" y="360323"/>
              <a:ext cx="1485326" cy="610430"/>
              <a:chOff x="419987" y="1579544"/>
              <a:chExt cx="1858342" cy="1460126"/>
            </a:xfrm>
          </p:grpSpPr>
          <p:sp>
            <p:nvSpPr>
              <p:cNvPr id="38" name="27">
                <a:extLst>
                  <a:ext uri="{FF2B5EF4-FFF2-40B4-BE49-F238E27FC236}">
                    <a16:creationId xmlns:a16="http://schemas.microsoft.com/office/drawing/2014/main" id="{EBFF9AB7-9ABD-42CC-B73D-2536E4238C75}"/>
                  </a:ext>
                </a:extLst>
              </p:cNvPr>
              <p:cNvSpPr/>
              <p:nvPr/>
            </p:nvSpPr>
            <p:spPr>
              <a:xfrm>
                <a:off x="419987" y="1579544"/>
                <a:ext cx="1858342" cy="146012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77800" dist="762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39" name="28">
                <a:extLst>
                  <a:ext uri="{FF2B5EF4-FFF2-40B4-BE49-F238E27FC236}">
                    <a16:creationId xmlns:a16="http://schemas.microsoft.com/office/drawing/2014/main" id="{B8386190-0E93-4B9B-A8E5-13F38382A9D1}"/>
                  </a:ext>
                </a:extLst>
              </p:cNvPr>
              <p:cNvSpPr/>
              <p:nvPr/>
            </p:nvSpPr>
            <p:spPr>
              <a:xfrm>
                <a:off x="469042" y="1615577"/>
                <a:ext cx="1750365" cy="13752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3308C2D8-3589-464E-A1A9-5E5C21174CC2}"/>
                </a:ext>
              </a:extLst>
            </p:cNvPr>
            <p:cNvSpPr txBox="1">
              <a:spLocks/>
            </p:cNvSpPr>
            <p:nvPr/>
          </p:nvSpPr>
          <p:spPr>
            <a:xfrm>
              <a:off x="1810777" y="227733"/>
              <a:ext cx="1319156" cy="83372"/>
            </a:xfrm>
            <a:prstGeom prst="ellipse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375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ECB986E-C619-4DAB-B0CA-232DB1A212B3}"/>
              </a:ext>
            </a:extLst>
          </p:cNvPr>
          <p:cNvSpPr txBox="1"/>
          <p:nvPr/>
        </p:nvSpPr>
        <p:spPr>
          <a:xfrm>
            <a:off x="2917750" y="3637036"/>
            <a:ext cx="59386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7">
            <a:extLst>
              <a:ext uri="{FF2B5EF4-FFF2-40B4-BE49-F238E27FC236}">
                <a16:creationId xmlns:a16="http://schemas.microsoft.com/office/drawing/2014/main" id="{5EC1FA49-FD1F-4EEA-B575-5F5E089FD31D}"/>
              </a:ext>
            </a:extLst>
          </p:cNvPr>
          <p:cNvSpPr/>
          <p:nvPr/>
        </p:nvSpPr>
        <p:spPr>
          <a:xfrm>
            <a:off x="0" y="1"/>
            <a:ext cx="2093495" cy="5143499"/>
          </a:xfrm>
          <a:prstGeom prst="rect">
            <a:avLst/>
          </a:prstGeom>
          <a:solidFill>
            <a:srgbClr val="9CD4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7" name="1">
            <a:extLst>
              <a:ext uri="{FF2B5EF4-FFF2-40B4-BE49-F238E27FC236}">
                <a16:creationId xmlns:a16="http://schemas.microsoft.com/office/drawing/2014/main" id="{39121B12-93DB-4FAC-AF92-EC359D093E39}"/>
              </a:ext>
            </a:extLst>
          </p:cNvPr>
          <p:cNvSpPr/>
          <p:nvPr/>
        </p:nvSpPr>
        <p:spPr>
          <a:xfrm>
            <a:off x="390987" y="930143"/>
            <a:ext cx="11779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 LỜI CÂU HỎI</a:t>
            </a:r>
            <a:endParaRPr lang="en-US" altLang="zh-CN" sz="1800" dirty="0">
              <a:solidFill>
                <a:schemeClr val="bg1"/>
              </a:solidFill>
            </a:endParaRPr>
          </a:p>
        </p:txBody>
      </p:sp>
      <p:sp>
        <p:nvSpPr>
          <p:cNvPr id="16" name="31">
            <a:extLst>
              <a:ext uri="{FF2B5EF4-FFF2-40B4-BE49-F238E27FC236}">
                <a16:creationId xmlns:a16="http://schemas.microsoft.com/office/drawing/2014/main" id="{97DA4440-79D3-422C-9DC5-855D750DED57}"/>
              </a:ext>
            </a:extLst>
          </p:cNvPr>
          <p:cNvSpPr/>
          <p:nvPr/>
        </p:nvSpPr>
        <p:spPr>
          <a:xfrm>
            <a:off x="1150372" y="3226779"/>
            <a:ext cx="301882" cy="361682"/>
          </a:xfrm>
          <a:prstGeom prst="star4">
            <a:avLst/>
          </a:prstGeom>
          <a:solidFill>
            <a:srgbClr val="D9F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32">
            <a:extLst>
              <a:ext uri="{FF2B5EF4-FFF2-40B4-BE49-F238E27FC236}">
                <a16:creationId xmlns:a16="http://schemas.microsoft.com/office/drawing/2014/main" id="{22DFF2BA-DFD2-47A2-8F42-DA9897918D67}"/>
              </a:ext>
            </a:extLst>
          </p:cNvPr>
          <p:cNvSpPr/>
          <p:nvPr/>
        </p:nvSpPr>
        <p:spPr>
          <a:xfrm>
            <a:off x="514087" y="3226779"/>
            <a:ext cx="301882" cy="361682"/>
          </a:xfrm>
          <a:prstGeom prst="star4">
            <a:avLst/>
          </a:prstGeom>
          <a:solidFill>
            <a:srgbClr val="FFD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33">
            <a:extLst>
              <a:ext uri="{FF2B5EF4-FFF2-40B4-BE49-F238E27FC236}">
                <a16:creationId xmlns:a16="http://schemas.microsoft.com/office/drawing/2014/main" id="{737CFB65-21B0-4E2B-AC30-A45610C29861}"/>
              </a:ext>
            </a:extLst>
          </p:cNvPr>
          <p:cNvSpPr/>
          <p:nvPr/>
        </p:nvSpPr>
        <p:spPr>
          <a:xfrm>
            <a:off x="832230" y="3226779"/>
            <a:ext cx="301882" cy="361682"/>
          </a:xfrm>
          <a:prstGeom prst="star4">
            <a:avLst/>
          </a:prstGeom>
          <a:solidFill>
            <a:srgbClr val="FBE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9" name="Lưu đồ: Đường kết nối 8">
            <a:extLst>
              <a:ext uri="{FF2B5EF4-FFF2-40B4-BE49-F238E27FC236}">
                <a16:creationId xmlns:a16="http://schemas.microsoft.com/office/drawing/2014/main" id="{7DBE0386-B488-4E88-8C4C-21144757D682}"/>
              </a:ext>
            </a:extLst>
          </p:cNvPr>
          <p:cNvSpPr/>
          <p:nvPr/>
        </p:nvSpPr>
        <p:spPr>
          <a:xfrm>
            <a:off x="645624" y="170800"/>
            <a:ext cx="734023" cy="746406"/>
          </a:xfrm>
          <a:prstGeom prst="flowChartConnector">
            <a:avLst/>
          </a:prstGeom>
          <a:solidFill>
            <a:srgbClr val="E89B0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 dirty="0">
                <a:solidFill>
                  <a:schemeClr val="bg1"/>
                </a:solidFill>
                <a:cs typeface="Times New Roman" panose="02020603050405020304" pitchFamily="18" charset="0"/>
              </a:rPr>
              <a:t>4</a:t>
            </a:r>
            <a:endParaRPr lang="vi-VN" sz="495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C477D6-119C-4DD4-928C-688FB1218F4D}"/>
              </a:ext>
            </a:extLst>
          </p:cNvPr>
          <p:cNvSpPr txBox="1"/>
          <p:nvPr/>
        </p:nvSpPr>
        <p:spPr>
          <a:xfrm>
            <a:off x="2363738" y="808115"/>
            <a:ext cx="6969542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75" dirty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475" dirty="0" smtClean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..</a:t>
            </a:r>
            <a:r>
              <a:rPr lang="en-US" sz="2475" dirty="0" err="1" smtClean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75" dirty="0" smtClean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 smtClean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nở</a:t>
            </a:r>
            <a:r>
              <a:rPr lang="en-US" sz="2475" dirty="0" smtClean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 smtClean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475" dirty="0" smtClean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75" dirty="0" err="1" smtClean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2475" dirty="0" smtClean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 smtClean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trĩu</a:t>
            </a:r>
            <a:r>
              <a:rPr lang="en-US" sz="2475" dirty="0" smtClean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 smtClean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lang="en-US" sz="2475" dirty="0" smtClean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75" dirty="0" err="1" smtClean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2475" dirty="0" smtClean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 smtClean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biếc</a:t>
            </a:r>
            <a:r>
              <a:rPr lang="en-US" sz="2475" dirty="0" smtClean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 smtClean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475" dirty="0" smtClean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75" dirty="0">
              <a:solidFill>
                <a:srgbClr val="FF3B3B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9117340-E8C9-42AF-909F-7C7ED6848915}"/>
              </a:ext>
            </a:extLst>
          </p:cNvPr>
          <p:cNvSpPr txBox="1"/>
          <p:nvPr/>
        </p:nvSpPr>
        <p:spPr>
          <a:xfrm>
            <a:off x="2363738" y="2357633"/>
            <a:ext cx="6969542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75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47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75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475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75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rễ</a:t>
            </a:r>
            <a:r>
              <a:rPr lang="en-US" sz="2475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75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75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2475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đâm</a:t>
            </a:r>
            <a:r>
              <a:rPr lang="en-US" sz="2475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chồi</a:t>
            </a:r>
            <a:r>
              <a:rPr lang="en-US" sz="2475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7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2475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475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lang="en-US" sz="2475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ngọt</a:t>
            </a:r>
            <a:r>
              <a:rPr lang="en-US" sz="2475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7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2475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nở</a:t>
            </a:r>
            <a:r>
              <a:rPr lang="en-US" sz="2475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75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tươi</a:t>
            </a:r>
            <a:r>
              <a:rPr lang="en-US" sz="2475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lang="en-US" sz="2475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90F8DBD-1EAF-46DE-97DA-4B9B43B69EE2}"/>
              </a:ext>
            </a:extLst>
          </p:cNvPr>
          <p:cNvSpPr txBox="1"/>
          <p:nvPr/>
        </p:nvSpPr>
        <p:spPr>
          <a:xfrm>
            <a:off x="2681225" y="4331415"/>
            <a:ext cx="6969542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75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47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Khiêm</a:t>
            </a:r>
            <a:r>
              <a:rPr lang="en-US" sz="2475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nhường</a:t>
            </a:r>
            <a:r>
              <a:rPr lang="en-US" sz="2475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7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lặng</a:t>
            </a:r>
            <a:r>
              <a:rPr lang="en-US" sz="2475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lẽ</a:t>
            </a:r>
            <a:r>
              <a:rPr lang="en-US" sz="2475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lang="en-US" sz="2475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840" y="3490280"/>
            <a:ext cx="2194335" cy="1733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667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8" grpId="0"/>
      <p:bldP spid="34" grpId="0"/>
      <p:bldP spid="40" grpId="0"/>
      <p:bldP spid="6" grpId="0" animBg="1"/>
      <p:bldP spid="7" grpId="0"/>
      <p:bldP spid="16" grpId="0" animBg="1"/>
      <p:bldP spid="17" grpId="0" animBg="1"/>
      <p:bldP spid="18" grpId="0" animBg="1"/>
      <p:bldP spid="19" grpId="0" animBg="1"/>
      <p:bldP spid="41" grpId="0"/>
      <p:bldP spid="42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0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. doc">
            <a:hlinkClick r:id="" action="ppaction://media"/>
            <a:extLst>
              <a:ext uri="{FF2B5EF4-FFF2-40B4-BE49-F238E27FC236}">
                <a16:creationId xmlns:a16="http://schemas.microsoft.com/office/drawing/2014/main" id="{D41F5FD2-AF2E-436D-B6FA-35E409712A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14562" y="630404"/>
            <a:ext cx="42842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Dung)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13162" y="722979"/>
            <a:ext cx="449303" cy="344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62860" y="1026366"/>
            <a:ext cx="822528" cy="395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80101" y="1422329"/>
            <a:ext cx="331115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309076" y="1818291"/>
            <a:ext cx="1157829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80484" y="2533639"/>
            <a:ext cx="1065356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280484" y="2886489"/>
            <a:ext cx="1065356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49345" y="3261431"/>
            <a:ext cx="1065356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934228" y="3661096"/>
            <a:ext cx="1065356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562860" y="722978"/>
            <a:ext cx="1250302" cy="350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408535" y="1067551"/>
            <a:ext cx="1250302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216604" y="1462538"/>
            <a:ext cx="1250302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880101" y="1779441"/>
            <a:ext cx="528434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402150" y="2533639"/>
            <a:ext cx="809066" cy="3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500011" y="2860842"/>
            <a:ext cx="809066" cy="3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599469" y="3257693"/>
            <a:ext cx="809066" cy="3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898116" y="3609802"/>
            <a:ext cx="1135569" cy="3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919029" y="1042364"/>
            <a:ext cx="966242" cy="3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949309" y="1384268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980922" y="1755519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821168" y="2856941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893019" y="3191604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938302" y="3544686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821168" y="722978"/>
            <a:ext cx="966242" cy="409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49359" y="2489401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3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0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47528" y="1567495"/>
            <a:ext cx="819530" cy="758462"/>
          </a:xfrm>
          <a:prstGeom prst="ellips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1244001" y="1623561"/>
            <a:ext cx="78038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đức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tính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đáng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6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文本框 41"/>
          <p:cNvSpPr txBox="1"/>
          <p:nvPr/>
        </p:nvSpPr>
        <p:spPr>
          <a:xfrm>
            <a:off x="151831" y="1485062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77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653776" y="1678294"/>
            <a:ext cx="25887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Ôn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948956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74428" y="204243"/>
            <a:ext cx="59310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cây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488" y="621136"/>
            <a:ext cx="9420446" cy="4663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69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5298" y="1007705"/>
            <a:ext cx="7640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phận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5298" y="2061562"/>
            <a:ext cx="7640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phận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17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. doc">
            <a:hlinkClick r:id="" action="ppaction://media"/>
            <a:extLst>
              <a:ext uri="{FF2B5EF4-FFF2-40B4-BE49-F238E27FC236}">
                <a16:creationId xmlns:a16="http://schemas.microsoft.com/office/drawing/2014/main" id="{63FE8135-451D-4BD7-A1C7-412565081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  <p:sp>
        <p:nvSpPr>
          <p:cNvPr id="6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829823" y="0"/>
            <a:ext cx="3289624" cy="57888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7049" y="560700"/>
            <a:ext cx="30948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muôn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4989" y="527478"/>
            <a:ext cx="42842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Dung)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4781" y="3998292"/>
            <a:ext cx="5760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1800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1800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endParaRPr lang="en-US" sz="1800" dirty="0">
              <a:solidFill>
                <a:srgbClr val="FF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635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829823" y="0"/>
            <a:ext cx="3289624" cy="57888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669783" y="706484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663647" y="1060969"/>
            <a:ext cx="429539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672128" y="1415454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693638" y="1801787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>
            <a:extLst>
              <a:ext uri="{FF2B5EF4-FFF2-40B4-BE49-F238E27FC236}">
                <a16:creationId xmlns:a16="http://schemas.microsoft.com/office/drawing/2014/main" id="{0D0C2A7E-B1FD-4517-8C36-147B5A25E009}"/>
              </a:ext>
            </a:extLst>
          </p:cNvPr>
          <p:cNvSpPr/>
          <p:nvPr/>
        </p:nvSpPr>
        <p:spPr>
          <a:xfrm>
            <a:off x="699858" y="2542605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693638" y="2925169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700371" y="3283423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7049" y="613865"/>
            <a:ext cx="30948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muôn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14989" y="580643"/>
            <a:ext cx="42842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Dung)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0501" y="4368483"/>
            <a:ext cx="6445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400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4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4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r>
              <a:rPr lang="en-US" sz="24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lang="en-US" sz="24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r>
              <a:rPr lang="en-US" sz="24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24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endParaRPr lang="en-US" sz="2400" dirty="0">
              <a:solidFill>
                <a:srgbClr val="FF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400" dirty="0"/>
          </a:p>
        </p:txBody>
      </p:sp>
      <p:sp>
        <p:nvSpPr>
          <p:cNvPr id="18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700371" y="3641677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397723" y="660904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298298" y="1020262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313801" y="1392340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313801" y="1783142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308172" y="2486418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308172" y="2868433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313800" y="3235352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298298" y="3602189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5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25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725542" y="691709"/>
            <a:ext cx="361507" cy="31867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725541" y="2525483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2. doc">
            <a:hlinkClick r:id="" action="ppaction://media"/>
            <a:extLst>
              <a:ext uri="{FF2B5EF4-FFF2-40B4-BE49-F238E27FC236}">
                <a16:creationId xmlns:a16="http://schemas.microsoft.com/office/drawing/2014/main" id="{D41F5FD2-AF2E-436D-B6FA-35E409712A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  <p:sp>
        <p:nvSpPr>
          <p:cNvPr id="10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829823" y="0"/>
            <a:ext cx="3289624" cy="57888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7049" y="613865"/>
            <a:ext cx="30948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muôn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3435" y="599303"/>
            <a:ext cx="42842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Dung)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4390375" y="691709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4421928" y="2492129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6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7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583</Words>
  <Application>Microsoft Office PowerPoint</Application>
  <PresentationFormat>On-screen Show (16:9)</PresentationFormat>
  <Paragraphs>151</Paragraphs>
  <Slides>18</Slides>
  <Notes>8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华康少女文字W5</vt:lpstr>
      <vt:lpstr>宋体</vt:lpstr>
      <vt:lpstr>Times New Roman</vt:lpstr>
      <vt:lpstr>Calibri</vt:lpstr>
      <vt:lpstr>Arial-Rounded</vt:lpstr>
      <vt:lpstr>.VnAvant</vt:lpstr>
      <vt:lpstr>DFPOP1-W9</vt:lpstr>
      <vt:lpstr>微软雅黑</vt:lpstr>
      <vt:lpstr>Arial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Admin</cp:lastModifiedBy>
  <cp:revision>37</cp:revision>
  <dcterms:created xsi:type="dcterms:W3CDTF">2020-08-13T09:19:08Z</dcterms:created>
  <dcterms:modified xsi:type="dcterms:W3CDTF">2021-01-31T02:22:15Z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