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91" r:id="rId13"/>
    <p:sldId id="292" r:id="rId14"/>
    <p:sldId id="268" r:id="rId15"/>
    <p:sldId id="281" r:id="rId16"/>
    <p:sldId id="269" r:id="rId17"/>
    <p:sldId id="282" r:id="rId18"/>
    <p:sldId id="270" r:id="rId19"/>
    <p:sldId id="283" r:id="rId20"/>
    <p:sldId id="271" r:id="rId21"/>
    <p:sldId id="289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Arial-Rounded" panose="020B0500000000000000" pitchFamily="34" charset="0"/>
      <p:regular r:id="rId35"/>
    </p:embeddedFont>
    <p:embeddedFont>
      <p:font typeface="HL Hoctro" panose="02000000000000000000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91"/>
            <p14:sldId id="292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 varScale="1">
        <p:scale>
          <a:sx n="122" d="100"/>
          <a:sy n="122" d="100"/>
        </p:scale>
        <p:origin x="51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3554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…………………………………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7">
            <a:extLst>
              <a:ext uri="{FF2B5EF4-FFF2-40B4-BE49-F238E27FC236}">
                <a16:creationId xmlns:a16="http://schemas.microsoft.com/office/drawing/2014/main" id="{8E30C9EB-19CD-4226-B0CE-A708891A90FC}"/>
              </a:ext>
            </a:extLst>
          </p:cNvPr>
          <p:cNvSpPr/>
          <p:nvPr/>
        </p:nvSpPr>
        <p:spPr>
          <a:xfrm>
            <a:off x="1649890" y="3610471"/>
            <a:ext cx="7494110" cy="1305870"/>
          </a:xfrm>
          <a:prstGeom prst="rect">
            <a:avLst/>
          </a:prstGeom>
          <a:solidFill>
            <a:srgbClr val="FDD2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35">
            <a:extLst>
              <a:ext uri="{FF2B5EF4-FFF2-40B4-BE49-F238E27FC236}">
                <a16:creationId xmlns:a16="http://schemas.microsoft.com/office/drawing/2014/main" id="{9D6269A5-702D-4971-A1DC-E85AFB20E0BE}"/>
              </a:ext>
            </a:extLst>
          </p:cNvPr>
          <p:cNvSpPr/>
          <p:nvPr/>
        </p:nvSpPr>
        <p:spPr>
          <a:xfrm>
            <a:off x="1649890" y="1934828"/>
            <a:ext cx="7494110" cy="1305870"/>
          </a:xfrm>
          <a:prstGeom prst="rect">
            <a:avLst/>
          </a:prstGeom>
          <a:solidFill>
            <a:srgbClr val="BAE1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" name="38">
            <a:extLst>
              <a:ext uri="{FF2B5EF4-FFF2-40B4-BE49-F238E27FC236}">
                <a16:creationId xmlns:a16="http://schemas.microsoft.com/office/drawing/2014/main" id="{ECADE9CB-EF5A-452D-9C3A-5912B086FF57}"/>
              </a:ext>
            </a:extLst>
          </p:cNvPr>
          <p:cNvSpPr/>
          <p:nvPr/>
        </p:nvSpPr>
        <p:spPr>
          <a:xfrm>
            <a:off x="1649890" y="230309"/>
            <a:ext cx="7494110" cy="1305870"/>
          </a:xfrm>
          <a:prstGeom prst="rect">
            <a:avLst/>
          </a:prstGeom>
          <a:solidFill>
            <a:srgbClr val="FFDE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EDC47C-4039-4CF1-8FCD-7E757B55D63A}"/>
              </a:ext>
            </a:extLst>
          </p:cNvPr>
          <p:cNvGrpSpPr/>
          <p:nvPr/>
        </p:nvGrpSpPr>
        <p:grpSpPr>
          <a:xfrm>
            <a:off x="1698808" y="170800"/>
            <a:ext cx="1218941" cy="557265"/>
            <a:chOff x="1504679" y="227733"/>
            <a:chExt cx="1625254" cy="743020"/>
          </a:xfrm>
        </p:grpSpPr>
        <p:grpSp>
          <p:nvGrpSpPr>
            <p:cNvPr id="21" name="20">
              <a:extLst>
                <a:ext uri="{FF2B5EF4-FFF2-40B4-BE49-F238E27FC236}">
                  <a16:creationId xmlns:a16="http://schemas.microsoft.com/office/drawing/2014/main" id="{53AD853F-6A69-44E3-A9BB-7C2022132E02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23" name="27">
                <a:extLst>
                  <a:ext uri="{FF2B5EF4-FFF2-40B4-BE49-F238E27FC236}">
                    <a16:creationId xmlns:a16="http://schemas.microsoft.com/office/drawing/2014/main" id="{FFE16BC7-A90E-41CA-98C4-150E956B4C2B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4" name="28">
                <a:extLst>
                  <a:ext uri="{FF2B5EF4-FFF2-40B4-BE49-F238E27FC236}">
                    <a16:creationId xmlns:a16="http://schemas.microsoft.com/office/drawing/2014/main" id="{4B06015E-8E62-49EF-811D-19980386395C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4907F7C-C424-4106-AD8B-0F4746187AF8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9626D4-3323-4F99-84B3-C6739522B8F9}"/>
              </a:ext>
            </a:extLst>
          </p:cNvPr>
          <p:cNvGrpSpPr/>
          <p:nvPr/>
        </p:nvGrpSpPr>
        <p:grpSpPr>
          <a:xfrm>
            <a:off x="1728214" y="1913844"/>
            <a:ext cx="1218941" cy="519585"/>
            <a:chOff x="1504679" y="277973"/>
            <a:chExt cx="1625254" cy="692780"/>
          </a:xfrm>
        </p:grpSpPr>
        <p:grpSp>
          <p:nvGrpSpPr>
            <p:cNvPr id="30" name="20">
              <a:extLst>
                <a:ext uri="{FF2B5EF4-FFF2-40B4-BE49-F238E27FC236}">
                  <a16:creationId xmlns:a16="http://schemas.microsoft.com/office/drawing/2014/main" id="{2563E840-E5A6-456D-9ADF-5F3D69CDE835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2" name="27">
                <a:extLst>
                  <a:ext uri="{FF2B5EF4-FFF2-40B4-BE49-F238E27FC236}">
                    <a16:creationId xmlns:a16="http://schemas.microsoft.com/office/drawing/2014/main" id="{9A4EB7D0-0A79-4ED2-8EAE-1B2DB4BB0C1D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3" name="28">
                <a:extLst>
                  <a:ext uri="{FF2B5EF4-FFF2-40B4-BE49-F238E27FC236}">
                    <a16:creationId xmlns:a16="http://schemas.microsoft.com/office/drawing/2014/main" id="{7CEC4DFF-050A-441E-A5D9-4EA60CA4D2CD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E1C1A6-D182-4130-91F9-F86F9ABDB686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7797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2E3CF4-9224-4BE0-B20A-6B59323EE105}"/>
              </a:ext>
            </a:extLst>
          </p:cNvPr>
          <p:cNvSpPr txBox="1"/>
          <p:nvPr/>
        </p:nvSpPr>
        <p:spPr>
          <a:xfrm>
            <a:off x="2739119" y="243861"/>
            <a:ext cx="45720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8A988-E500-4EF7-AA1A-CFCCAA44C94D}"/>
              </a:ext>
            </a:extLst>
          </p:cNvPr>
          <p:cNvSpPr txBox="1"/>
          <p:nvPr/>
        </p:nvSpPr>
        <p:spPr>
          <a:xfrm>
            <a:off x="2947156" y="1960141"/>
            <a:ext cx="5938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FA25A-260B-4C46-9C74-F0B838E8861B}"/>
              </a:ext>
            </a:extLst>
          </p:cNvPr>
          <p:cNvGrpSpPr/>
          <p:nvPr/>
        </p:nvGrpSpPr>
        <p:grpSpPr>
          <a:xfrm>
            <a:off x="1698808" y="3553058"/>
            <a:ext cx="1218941" cy="557265"/>
            <a:chOff x="1504679" y="227733"/>
            <a:chExt cx="1625254" cy="743020"/>
          </a:xfrm>
        </p:grpSpPr>
        <p:grpSp>
          <p:nvGrpSpPr>
            <p:cNvPr id="36" name="20">
              <a:extLst>
                <a:ext uri="{FF2B5EF4-FFF2-40B4-BE49-F238E27FC236}">
                  <a16:creationId xmlns:a16="http://schemas.microsoft.com/office/drawing/2014/main" id="{F052DAD4-07A3-4576-99BA-CEBBAB9E1B1C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8" name="27">
                <a:extLst>
                  <a:ext uri="{FF2B5EF4-FFF2-40B4-BE49-F238E27FC236}">
                    <a16:creationId xmlns:a16="http://schemas.microsoft.com/office/drawing/2014/main" id="{EBFF9AB7-9ABD-42CC-B73D-2536E4238C75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9" name="28">
                <a:extLst>
                  <a:ext uri="{FF2B5EF4-FFF2-40B4-BE49-F238E27FC236}">
                    <a16:creationId xmlns:a16="http://schemas.microsoft.com/office/drawing/2014/main" id="{B8386190-0E93-4B9B-A8E5-13F38382A9D1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308C2D8-3589-464E-A1A9-5E5C21174CC2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CB986E-C619-4DAB-B0CA-232DB1A212B3}"/>
              </a:ext>
            </a:extLst>
          </p:cNvPr>
          <p:cNvSpPr txBox="1"/>
          <p:nvPr/>
        </p:nvSpPr>
        <p:spPr>
          <a:xfrm>
            <a:off x="2917750" y="3637035"/>
            <a:ext cx="593861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5EC1FA49-FD1F-4EEA-B575-5F5E089FD31D}"/>
              </a:ext>
            </a:extLst>
          </p:cNvPr>
          <p:cNvSpPr/>
          <p:nvPr/>
        </p:nvSpPr>
        <p:spPr>
          <a:xfrm>
            <a:off x="0" y="1"/>
            <a:ext cx="2093495" cy="5143499"/>
          </a:xfrm>
          <a:prstGeom prst="rect">
            <a:avLst/>
          </a:prstGeom>
          <a:solidFill>
            <a:srgbClr val="9CD4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9121B12-93DB-4FAC-AF92-EC359D093E39}"/>
              </a:ext>
            </a:extLst>
          </p:cNvPr>
          <p:cNvSpPr/>
          <p:nvPr/>
        </p:nvSpPr>
        <p:spPr>
          <a:xfrm>
            <a:off x="390987" y="930143"/>
            <a:ext cx="1177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16" name="31">
            <a:extLst>
              <a:ext uri="{FF2B5EF4-FFF2-40B4-BE49-F238E27FC236}">
                <a16:creationId xmlns:a16="http://schemas.microsoft.com/office/drawing/2014/main" id="{97DA4440-79D3-422C-9DC5-855D750DED57}"/>
              </a:ext>
            </a:extLst>
          </p:cNvPr>
          <p:cNvSpPr/>
          <p:nvPr/>
        </p:nvSpPr>
        <p:spPr>
          <a:xfrm>
            <a:off x="1150372" y="3226779"/>
            <a:ext cx="301882" cy="361682"/>
          </a:xfrm>
          <a:prstGeom prst="star4">
            <a:avLst/>
          </a:prstGeom>
          <a:solidFill>
            <a:srgbClr val="D9F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32">
            <a:extLst>
              <a:ext uri="{FF2B5EF4-FFF2-40B4-BE49-F238E27FC236}">
                <a16:creationId xmlns:a16="http://schemas.microsoft.com/office/drawing/2014/main" id="{22DFF2BA-DFD2-47A2-8F42-DA9897918D67}"/>
              </a:ext>
            </a:extLst>
          </p:cNvPr>
          <p:cNvSpPr/>
          <p:nvPr/>
        </p:nvSpPr>
        <p:spPr>
          <a:xfrm>
            <a:off x="514087" y="3226779"/>
            <a:ext cx="301882" cy="361682"/>
          </a:xfrm>
          <a:prstGeom prst="star4">
            <a:avLst/>
          </a:prstGeom>
          <a:solidFill>
            <a:srgbClr val="FF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737CFB65-21B0-4E2B-AC30-A45610C29861}"/>
              </a:ext>
            </a:extLst>
          </p:cNvPr>
          <p:cNvSpPr/>
          <p:nvPr/>
        </p:nvSpPr>
        <p:spPr>
          <a:xfrm>
            <a:off x="832230" y="3226779"/>
            <a:ext cx="301882" cy="361682"/>
          </a:xfrm>
          <a:prstGeom prst="star4">
            <a:avLst/>
          </a:prstGeom>
          <a:solidFill>
            <a:srgbClr val="FBE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7DBE0386-B488-4E88-8C4C-21144757D682}"/>
              </a:ext>
            </a:extLst>
          </p:cNvPr>
          <p:cNvSpPr/>
          <p:nvPr/>
        </p:nvSpPr>
        <p:spPr>
          <a:xfrm>
            <a:off x="645624" y="170800"/>
            <a:ext cx="734023" cy="746406"/>
          </a:xfrm>
          <a:prstGeom prst="flowChartConnector">
            <a:avLst/>
          </a:prstGeom>
          <a:solidFill>
            <a:srgbClr val="E89B0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vi-VN" sz="49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477D6-119C-4DD4-928C-688FB1218F4D}"/>
              </a:ext>
            </a:extLst>
          </p:cNvPr>
          <p:cNvSpPr txBox="1"/>
          <p:nvPr/>
        </p:nvSpPr>
        <p:spPr>
          <a:xfrm>
            <a:off x="2363738" y="808115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r>
              <a:rPr lang="en-US" sz="2475" dirty="0">
                <a:solidFill>
                  <a:srgbClr val="FF3B3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17340-E8C9-42AF-909F-7C7ED6848915}"/>
              </a:ext>
            </a:extLst>
          </p:cNvPr>
          <p:cNvSpPr txBox="1"/>
          <p:nvPr/>
        </p:nvSpPr>
        <p:spPr>
          <a:xfrm>
            <a:off x="2363738" y="2511196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lang="en-US" sz="247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0F8DBD-1EAF-46DE-97DA-4B9B43B69EE2}"/>
              </a:ext>
            </a:extLst>
          </p:cNvPr>
          <p:cNvSpPr txBox="1"/>
          <p:nvPr/>
        </p:nvSpPr>
        <p:spPr>
          <a:xfrm>
            <a:off x="2806888" y="4072854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…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3251" y="3562141"/>
            <a:ext cx="2080244" cy="1578194"/>
            <a:chOff x="2708526" y="870856"/>
            <a:chExt cx="3664744" cy="292981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75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8" grpId="0"/>
      <p:bldP spid="34" grpId="0"/>
      <p:bldP spid="40" grpId="0"/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32"/>
            <a:ext cx="9144000" cy="16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25"/>
            <a:ext cx="9144000" cy="24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tiếng kêu cúu của kiến, bồ câu nhanh trí nhặt chiếc lá thà xuống nuớc. Kiến bám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( </a:t>
            </a:r>
            <a:r>
              <a:rPr lang="en-US" sz="1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4091" y="340519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sz="2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1" y="1107282"/>
            <a:ext cx="506015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749774" y="1502569"/>
            <a:ext cx="44707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791336" y="1888332"/>
            <a:ext cx="5283994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0655" y="2545773"/>
            <a:ext cx="7375356" cy="2585479"/>
            <a:chOff x="2708526" y="870856"/>
            <a:chExt cx="3664744" cy="29298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3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899</Words>
  <Application>Microsoft Office PowerPoint</Application>
  <PresentationFormat>On-screen Show (16:9)</PresentationFormat>
  <Paragraphs>129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HL Hoctro</vt:lpstr>
      <vt:lpstr>Arial</vt:lpstr>
      <vt:lpstr>Calibri</vt:lpstr>
      <vt:lpstr>Arial-Rounded</vt:lpstr>
      <vt:lpstr>Times New Roman</vt:lpstr>
      <vt:lpstr>DFPOP1-W9</vt:lpstr>
      <vt:lpstr>.VnAvant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Quynh Nguyen Thi Nhu</cp:lastModifiedBy>
  <cp:revision>46</cp:revision>
  <dcterms:created xsi:type="dcterms:W3CDTF">2020-08-13T09:19:08Z</dcterms:created>
  <dcterms:modified xsi:type="dcterms:W3CDTF">2025-04-11T05:57:47Z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