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2"/>
  </p:notesMasterIdLst>
  <p:sldIdLst>
    <p:sldId id="256" r:id="rId5"/>
    <p:sldId id="288" r:id="rId6"/>
    <p:sldId id="315" r:id="rId7"/>
    <p:sldId id="316" r:id="rId8"/>
    <p:sldId id="317" r:id="rId9"/>
    <p:sldId id="318" r:id="rId10"/>
    <p:sldId id="319" r:id="rId11"/>
  </p:sldIdLst>
  <p:sldSz cx="9144000" cy="5143500" type="screen16x9"/>
  <p:notesSz cx="6858000" cy="9144000"/>
  <p:embeddedFontLst>
    <p:embeddedFont>
      <p:font typeface="微软雅黑" panose="020B0503020204020204" pitchFamily="34" charset="-122"/>
      <p:regular r:id="rId13"/>
      <p:bold r:id="rId14"/>
    </p:embeddedFont>
    <p:embeddedFont>
      <p:font typeface="DFPOP1-W9" panose="020B0604020202020204" charset="-128"/>
      <p:regular r:id="rId15"/>
    </p:embeddedFont>
    <p:embeddedFont>
      <p:font typeface="宋体" panose="02010600030101010101" pitchFamily="2" charset="-122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Arial-Rounded" panose="020B0500000000000000" charset="0"/>
      <p:regular r:id="rId21"/>
    </p:embeddedFont>
  </p:embeddedFontLst>
  <p:custDataLst>
    <p:tags r:id="rId22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89293C27-06D2-442F-A694-0966E65ACEDD}">
          <p14:sldIdLst>
            <p14:sldId id="256"/>
          </p14:sldIdLst>
        </p14:section>
        <p14:section name="Tiết 1" id="{694160BE-F2C5-4F1F-9227-A8A060926D5B}">
          <p14:sldIdLst>
            <p14:sldId id="288"/>
            <p14:sldId id="315"/>
            <p14:sldId id="316"/>
          </p14:sldIdLst>
        </p14:section>
        <p14:section name="Tiết 2" id="{47239A1A-9B72-4DA5-96A7-F8786F163078}">
          <p14:sldIdLst>
            <p14:sldId id="317"/>
            <p14:sldId id="318"/>
            <p14:sldId id="31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2A19"/>
    <a:srgbClr val="66CCFF"/>
    <a:srgbClr val="3399FF"/>
    <a:srgbClr val="E638B4"/>
    <a:srgbClr val="F02EB9"/>
    <a:srgbClr val="B8E67A"/>
    <a:srgbClr val="F14420"/>
    <a:srgbClr val="FF6600"/>
    <a:srgbClr val="4CA420"/>
    <a:srgbClr val="679C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ADC2EE-9B3C-458B-A42D-C4ACB5BF02CE}" v="893" dt="2020-08-13T12:42:42.9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316" autoAdjust="0"/>
    <p:restoredTop sz="94660"/>
  </p:normalViewPr>
  <p:slideViewPr>
    <p:cSldViewPr snapToGrid="0">
      <p:cViewPr varScale="1">
        <p:scale>
          <a:sx n="97" d="100"/>
          <a:sy n="97" d="100"/>
        </p:scale>
        <p:origin x="780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9.fntdata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57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font" Target="fonts/font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2.fntdata"/><Relationship Id="rId22" Type="http://schemas.openxmlformats.org/officeDocument/2006/relationships/tags" Target="tags/tag1.xml"/><Relationship Id="rId56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m Thi Minh Phuong" userId="59a886c1-9eb9-4e41-a264-fe10a6ee0c2c" providerId="ADAL" clId="{70ADC2EE-9B3C-458B-A42D-C4ACB5BF02CE}"/>
    <pc:docChg chg="undo custSel addSld delSld modSld sldOrd modSection">
      <pc:chgData name="Pham Thi Minh Phuong" userId="59a886c1-9eb9-4e41-a264-fe10a6ee0c2c" providerId="ADAL" clId="{70ADC2EE-9B3C-458B-A42D-C4ACB5BF02CE}" dt="2020-08-13T12:43:09.445" v="1275" actId="47"/>
      <pc:docMkLst>
        <pc:docMk/>
      </pc:docMkLst>
      <pc:sldChg chg="del">
        <pc:chgData name="Pham Thi Minh Phuong" userId="59a886c1-9eb9-4e41-a264-fe10a6ee0c2c" providerId="ADAL" clId="{70ADC2EE-9B3C-458B-A42D-C4ACB5BF02CE}" dt="2020-08-13T12:43:09.445" v="1275" actId="47"/>
        <pc:sldMkLst>
          <pc:docMk/>
          <pc:sldMk cId="0" sldId="265"/>
        </pc:sldMkLst>
      </pc:sldChg>
      <pc:sldChg chg="ord">
        <pc:chgData name="Pham Thi Minh Phuong" userId="59a886c1-9eb9-4e41-a264-fe10a6ee0c2c" providerId="ADAL" clId="{70ADC2EE-9B3C-458B-A42D-C4ACB5BF02CE}" dt="2020-08-13T12:22:30.495" v="697"/>
        <pc:sldMkLst>
          <pc:docMk/>
          <pc:sldMk cId="2825134617" sldId="270"/>
        </pc:sldMkLst>
      </pc:sldChg>
      <pc:sldChg chg="addSp delSp modSp add mod delAnim modAnim">
        <pc:chgData name="Pham Thi Minh Phuong" userId="59a886c1-9eb9-4e41-a264-fe10a6ee0c2c" providerId="ADAL" clId="{70ADC2EE-9B3C-458B-A42D-C4ACB5BF02CE}" dt="2020-08-13T12:02:50.467" v="47"/>
        <pc:sldMkLst>
          <pc:docMk/>
          <pc:sldMk cId="2645575311" sldId="280"/>
        </pc:sldMkLst>
        <pc:spChg chg="mod">
          <ac:chgData name="Pham Thi Minh Phuong" userId="59a886c1-9eb9-4e41-a264-fe10a6ee0c2c" providerId="ADAL" clId="{70ADC2EE-9B3C-458B-A42D-C4ACB5BF02CE}" dt="2020-08-13T11:43:31.795" v="30" actId="1076"/>
          <ac:spMkLst>
            <pc:docMk/>
            <pc:sldMk cId="2645575311" sldId="280"/>
            <ac:spMk id="4" creationId="{DAECB3AA-DE44-4B2E-8E42-EC1E254E3EC5}"/>
          </ac:spMkLst>
        </pc:spChg>
        <pc:spChg chg="del mod">
          <ac:chgData name="Pham Thi Minh Phuong" userId="59a886c1-9eb9-4e41-a264-fe10a6ee0c2c" providerId="ADAL" clId="{70ADC2EE-9B3C-458B-A42D-C4ACB5BF02CE}" dt="2020-08-13T11:42:41.313" v="5" actId="478"/>
          <ac:spMkLst>
            <pc:docMk/>
            <pc:sldMk cId="2645575311" sldId="280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1:42:37.781" v="3" actId="478"/>
          <ac:spMkLst>
            <pc:docMk/>
            <pc:sldMk cId="2645575311" sldId="280"/>
            <ac:spMk id="6" creationId="{BEF69370-038A-4CCC-B259-2DF7CD5468DF}"/>
          </ac:spMkLst>
        </pc:spChg>
        <pc:picChg chg="del">
          <ac:chgData name="Pham Thi Minh Phuong" userId="59a886c1-9eb9-4e41-a264-fe10a6ee0c2c" providerId="ADAL" clId="{70ADC2EE-9B3C-458B-A42D-C4ACB5BF02CE}" dt="2020-08-13T11:42:34.624" v="1" actId="478"/>
          <ac:picMkLst>
            <pc:docMk/>
            <pc:sldMk cId="2645575311" sldId="280"/>
            <ac:picMk id="3" creationId="{27C78D3E-DE5B-4098-A02B-EF0192F8D4A2}"/>
          </ac:picMkLst>
        </pc:picChg>
        <pc:picChg chg="add mod modCrop">
          <ac:chgData name="Pham Thi Minh Phuong" userId="59a886c1-9eb9-4e41-a264-fe10a6ee0c2c" providerId="ADAL" clId="{70ADC2EE-9B3C-458B-A42D-C4ACB5BF02CE}" dt="2020-08-13T11:49:54.897" v="34" actId="1076"/>
          <ac:picMkLst>
            <pc:docMk/>
            <pc:sldMk cId="2645575311" sldId="280"/>
            <ac:picMk id="7" creationId="{456507CA-563C-4E84-96BC-D406D155209E}"/>
          </ac:picMkLst>
        </pc:picChg>
        <pc:picChg chg="add mod modCrop">
          <ac:chgData name="Pham Thi Minh Phuong" userId="59a886c1-9eb9-4e41-a264-fe10a6ee0c2c" providerId="ADAL" clId="{70ADC2EE-9B3C-458B-A42D-C4ACB5BF02CE}" dt="2020-08-13T12:01:26.223" v="41" actId="1076"/>
          <ac:picMkLst>
            <pc:docMk/>
            <pc:sldMk cId="2645575311" sldId="280"/>
            <ac:picMk id="8" creationId="{184C4DBE-C93C-41EF-923B-72B16638A915}"/>
          </ac:picMkLst>
        </pc:picChg>
      </pc:sldChg>
      <pc:sldChg chg="addSp delSp modSp add mod modTransition addAnim delAnim modAnim">
        <pc:chgData name="Pham Thi Minh Phuong" userId="59a886c1-9eb9-4e41-a264-fe10a6ee0c2c" providerId="ADAL" clId="{70ADC2EE-9B3C-458B-A42D-C4ACB5BF02CE}" dt="2020-08-13T12:20:36.271" v="618" actId="1076"/>
        <pc:sldMkLst>
          <pc:docMk/>
          <pc:sldMk cId="4085870559" sldId="281"/>
        </pc:sldMkLst>
        <pc:spChg chg="mod">
          <ac:chgData name="Pham Thi Minh Phuong" userId="59a886c1-9eb9-4e41-a264-fe10a6ee0c2c" providerId="ADAL" clId="{70ADC2EE-9B3C-458B-A42D-C4ACB5BF02CE}" dt="2020-08-13T12:20:36.271" v="618" actId="1076"/>
          <ac:spMkLst>
            <pc:docMk/>
            <pc:sldMk cId="4085870559" sldId="281"/>
            <ac:spMk id="4" creationId="{DAECB3AA-DE44-4B2E-8E42-EC1E254E3EC5}"/>
          </ac:spMkLst>
        </pc:spChg>
        <pc:spChg chg="add del mod">
          <ac:chgData name="Pham Thi Minh Phuong" userId="59a886c1-9eb9-4e41-a264-fe10a6ee0c2c" providerId="ADAL" clId="{70ADC2EE-9B3C-458B-A42D-C4ACB5BF02CE}" dt="2020-08-13T12:05:09.241" v="159" actId="478"/>
          <ac:spMkLst>
            <pc:docMk/>
            <pc:sldMk cId="4085870559" sldId="281"/>
            <ac:spMk id="5" creationId="{4B0C02D3-BE6B-4097-8EEA-F4160CA348FB}"/>
          </ac:spMkLst>
        </pc:spChg>
        <pc:spChg chg="add del mod">
          <ac:chgData name="Pham Thi Minh Phuong" userId="59a886c1-9eb9-4e41-a264-fe10a6ee0c2c" providerId="ADAL" clId="{70ADC2EE-9B3C-458B-A42D-C4ACB5BF02CE}" dt="2020-08-13T12:18:54.657" v="552" actId="478"/>
          <ac:spMkLst>
            <pc:docMk/>
            <pc:sldMk cId="4085870559" sldId="281"/>
            <ac:spMk id="6" creationId="{17DAEFD8-428E-45E8-A326-6B222640B924}"/>
          </ac:spMkLst>
        </pc:spChg>
        <pc:spChg chg="add del mod">
          <ac:chgData name="Pham Thi Minh Phuong" userId="59a886c1-9eb9-4e41-a264-fe10a6ee0c2c" providerId="ADAL" clId="{70ADC2EE-9B3C-458B-A42D-C4ACB5BF02CE}" dt="2020-08-13T12:19:21.928" v="590" actId="20577"/>
          <ac:spMkLst>
            <pc:docMk/>
            <pc:sldMk cId="4085870559" sldId="281"/>
            <ac:spMk id="9" creationId="{7B87E5EA-B738-483C-BD90-0802211D530F}"/>
          </ac:spMkLst>
        </pc:spChg>
        <pc:spChg chg="add mod">
          <ac:chgData name="Pham Thi Minh Phuong" userId="59a886c1-9eb9-4e41-a264-fe10a6ee0c2c" providerId="ADAL" clId="{70ADC2EE-9B3C-458B-A42D-C4ACB5BF02CE}" dt="2020-08-13T12:19:31.589" v="592" actId="1076"/>
          <ac:spMkLst>
            <pc:docMk/>
            <pc:sldMk cId="4085870559" sldId="281"/>
            <ac:spMk id="10" creationId="{6AC064CB-F32F-40DB-A8F8-D2BDF9EB5902}"/>
          </ac:spMkLst>
        </pc:spChg>
        <pc:spChg chg="add mod">
          <ac:chgData name="Pham Thi Minh Phuong" userId="59a886c1-9eb9-4e41-a264-fe10a6ee0c2c" providerId="ADAL" clId="{70ADC2EE-9B3C-458B-A42D-C4ACB5BF02CE}" dt="2020-08-13T12:20:16.844" v="616" actId="1076"/>
          <ac:spMkLst>
            <pc:docMk/>
            <pc:sldMk cId="4085870559" sldId="281"/>
            <ac:spMk id="11" creationId="{40914BD5-55B4-4A73-8F34-EF6C6547B99C}"/>
          </ac:spMkLst>
        </pc:spChg>
        <pc:picChg chg="add del mod">
          <ac:chgData name="Pham Thi Minh Phuong" userId="59a886c1-9eb9-4e41-a264-fe10a6ee0c2c" providerId="ADAL" clId="{70ADC2EE-9B3C-458B-A42D-C4ACB5BF02CE}" dt="2020-08-13T12:18:44.605" v="549" actId="478"/>
          <ac:picMkLst>
            <pc:docMk/>
            <pc:sldMk cId="4085870559" sldId="281"/>
            <ac:picMk id="3" creationId="{A67A21D7-114B-4DE2-9C48-8241812B59C5}"/>
          </ac:picMkLst>
        </pc:picChg>
        <pc:picChg chg="del">
          <ac:chgData name="Pham Thi Minh Phuong" userId="59a886c1-9eb9-4e41-a264-fe10a6ee0c2c" providerId="ADAL" clId="{70ADC2EE-9B3C-458B-A42D-C4ACB5BF02CE}" dt="2020-08-13T12:03:36.089" v="50" actId="478"/>
          <ac:picMkLst>
            <pc:docMk/>
            <pc:sldMk cId="4085870559" sldId="281"/>
            <ac:picMk id="7" creationId="{456507CA-563C-4E84-96BC-D406D155209E}"/>
          </ac:picMkLst>
        </pc:picChg>
        <pc:picChg chg="del">
          <ac:chgData name="Pham Thi Minh Phuong" userId="59a886c1-9eb9-4e41-a264-fe10a6ee0c2c" providerId="ADAL" clId="{70ADC2EE-9B3C-458B-A42D-C4ACB5BF02CE}" dt="2020-08-13T12:03:35.219" v="49" actId="478"/>
          <ac:picMkLst>
            <pc:docMk/>
            <pc:sldMk cId="4085870559" sldId="281"/>
            <ac:picMk id="8" creationId="{184C4DBE-C93C-41EF-923B-72B16638A915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18:05.945" v="548"/>
        <pc:sldMkLst>
          <pc:docMk/>
          <pc:sldMk cId="3398830490" sldId="282"/>
        </pc:sldMkLst>
        <pc:spChg chg="mod">
          <ac:chgData name="Pham Thi Minh Phuong" userId="59a886c1-9eb9-4e41-a264-fe10a6ee0c2c" providerId="ADAL" clId="{70ADC2EE-9B3C-458B-A42D-C4ACB5BF02CE}" dt="2020-08-13T12:10:40.993" v="358" actId="1076"/>
          <ac:spMkLst>
            <pc:docMk/>
            <pc:sldMk cId="3398830490" sldId="282"/>
            <ac:spMk id="4" creationId="{DAECB3AA-DE44-4B2E-8E42-EC1E254E3EC5}"/>
          </ac:spMkLst>
        </pc:spChg>
        <pc:spChg chg="mod">
          <ac:chgData name="Pham Thi Minh Phuong" userId="59a886c1-9eb9-4e41-a264-fe10a6ee0c2c" providerId="ADAL" clId="{70ADC2EE-9B3C-458B-A42D-C4ACB5BF02CE}" dt="2020-08-13T12:12:44.113" v="435" actId="207"/>
          <ac:spMkLst>
            <pc:docMk/>
            <pc:sldMk cId="3398830490" sldId="282"/>
            <ac:spMk id="5" creationId="{D97AFF8F-506F-4519-A1B5-52D97C6C130F}"/>
          </ac:spMkLst>
        </pc:spChg>
        <pc:spChg chg="mod">
          <ac:chgData name="Pham Thi Minh Phuong" userId="59a886c1-9eb9-4e41-a264-fe10a6ee0c2c" providerId="ADAL" clId="{70ADC2EE-9B3C-458B-A42D-C4ACB5BF02CE}" dt="2020-08-13T12:17:56.132" v="546" actId="1076"/>
          <ac:spMkLst>
            <pc:docMk/>
            <pc:sldMk cId="3398830490" sldId="282"/>
            <ac:spMk id="6" creationId="{BEF69370-038A-4CCC-B259-2DF7CD5468DF}"/>
          </ac:spMkLst>
        </pc:spChg>
        <pc:spChg chg="add mod ord">
          <ac:chgData name="Pham Thi Minh Phuong" userId="59a886c1-9eb9-4e41-a264-fe10a6ee0c2c" providerId="ADAL" clId="{70ADC2EE-9B3C-458B-A42D-C4ACB5BF02CE}" dt="2020-08-13T12:11:58.156" v="411" actId="14100"/>
          <ac:spMkLst>
            <pc:docMk/>
            <pc:sldMk cId="3398830490" sldId="282"/>
            <ac:spMk id="8" creationId="{63EAF4D1-AA65-4EFA-BD15-B31C71E1FD91}"/>
          </ac:spMkLst>
        </pc:spChg>
        <pc:spChg chg="add mod">
          <ac:chgData name="Pham Thi Minh Phuong" userId="59a886c1-9eb9-4e41-a264-fe10a6ee0c2c" providerId="ADAL" clId="{70ADC2EE-9B3C-458B-A42D-C4ACB5BF02CE}" dt="2020-08-13T12:12:37.912" v="434" actId="207"/>
          <ac:spMkLst>
            <pc:docMk/>
            <pc:sldMk cId="3398830490" sldId="282"/>
            <ac:spMk id="9" creationId="{DB9B755B-9E32-4739-B22C-9B8497B3881F}"/>
          </ac:spMkLst>
        </pc:spChg>
        <pc:spChg chg="add mod">
          <ac:chgData name="Pham Thi Minh Phuong" userId="59a886c1-9eb9-4e41-a264-fe10a6ee0c2c" providerId="ADAL" clId="{70ADC2EE-9B3C-458B-A42D-C4ACB5BF02CE}" dt="2020-08-13T12:14:32.834" v="531" actId="1076"/>
          <ac:spMkLst>
            <pc:docMk/>
            <pc:sldMk cId="3398830490" sldId="282"/>
            <ac:spMk id="10" creationId="{A2F459A0-6A26-4DA5-B309-4C38E867922B}"/>
          </ac:spMkLst>
        </pc:spChg>
        <pc:picChg chg="del mod modCrop">
          <ac:chgData name="Pham Thi Minh Phuong" userId="59a886c1-9eb9-4e41-a264-fe10a6ee0c2c" providerId="ADAL" clId="{70ADC2EE-9B3C-458B-A42D-C4ACB5BF02CE}" dt="2020-08-13T12:09:50.004" v="254" actId="478"/>
          <ac:picMkLst>
            <pc:docMk/>
            <pc:sldMk cId="3398830490" sldId="282"/>
            <ac:picMk id="3" creationId="{27C78D3E-DE5B-4098-A02B-EF0192F8D4A2}"/>
          </ac:picMkLst>
        </pc:picChg>
        <pc:picChg chg="add del mod">
          <ac:chgData name="Pham Thi Minh Phuong" userId="59a886c1-9eb9-4e41-a264-fe10a6ee0c2c" providerId="ADAL" clId="{70ADC2EE-9B3C-458B-A42D-C4ACB5BF02CE}" dt="2020-08-13T12:10:15.206" v="259" actId="478"/>
          <ac:picMkLst>
            <pc:docMk/>
            <pc:sldMk cId="3398830490" sldId="282"/>
            <ac:picMk id="7" creationId="{DE9E3206-D168-4D6E-AFDF-845914F93695}"/>
          </ac:picMkLst>
        </pc:picChg>
      </pc:sldChg>
      <pc:sldChg chg="delSp modSp add mod delAnim modAnim">
        <pc:chgData name="Pham Thi Minh Phuong" userId="59a886c1-9eb9-4e41-a264-fe10a6ee0c2c" providerId="ADAL" clId="{70ADC2EE-9B3C-458B-A42D-C4ACB5BF02CE}" dt="2020-08-13T12:22:48.521" v="703"/>
        <pc:sldMkLst>
          <pc:docMk/>
          <pc:sldMk cId="2837296450" sldId="283"/>
        </pc:sldMkLst>
        <pc:spChg chg="mod">
          <ac:chgData name="Pham Thi Minh Phuong" userId="59a886c1-9eb9-4e41-a264-fe10a6ee0c2c" providerId="ADAL" clId="{70ADC2EE-9B3C-458B-A42D-C4ACB5BF02CE}" dt="2020-08-13T12:22:18.764" v="695" actId="20577"/>
          <ac:spMkLst>
            <pc:docMk/>
            <pc:sldMk cId="2837296450" sldId="283"/>
            <ac:spMk id="4" creationId="{DAECB3AA-DE44-4B2E-8E42-EC1E254E3EC5}"/>
          </ac:spMkLst>
        </pc:spChg>
        <pc:spChg chg="del">
          <ac:chgData name="Pham Thi Minh Phuong" userId="59a886c1-9eb9-4e41-a264-fe10a6ee0c2c" providerId="ADAL" clId="{70ADC2EE-9B3C-458B-A42D-C4ACB5BF02CE}" dt="2020-08-13T12:21:39.465" v="625" actId="478"/>
          <ac:spMkLst>
            <pc:docMk/>
            <pc:sldMk cId="2837296450" sldId="283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2:21:37.552" v="624" actId="478"/>
          <ac:spMkLst>
            <pc:docMk/>
            <pc:sldMk cId="2837296450" sldId="283"/>
            <ac:spMk id="6" creationId="{BEF69370-038A-4CCC-B259-2DF7CD5468DF}"/>
          </ac:spMkLst>
        </pc:spChg>
        <pc:picChg chg="mod modCrop">
          <ac:chgData name="Pham Thi Minh Phuong" userId="59a886c1-9eb9-4e41-a264-fe10a6ee0c2c" providerId="ADAL" clId="{70ADC2EE-9B3C-458B-A42D-C4ACB5BF02CE}" dt="2020-08-13T12:22:41.978" v="701" actId="1076"/>
          <ac:picMkLst>
            <pc:docMk/>
            <pc:sldMk cId="2837296450" sldId="283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26:49.807" v="739" actId="571"/>
        <pc:sldMkLst>
          <pc:docMk/>
          <pc:sldMk cId="2088887311" sldId="284"/>
        </pc:sldMkLst>
        <pc:spChg chg="add mod">
          <ac:chgData name="Pham Thi Minh Phuong" userId="59a886c1-9eb9-4e41-a264-fe10a6ee0c2c" providerId="ADAL" clId="{70ADC2EE-9B3C-458B-A42D-C4ACB5BF02CE}" dt="2020-08-13T12:26:15.831" v="734" actId="1582"/>
          <ac:spMkLst>
            <pc:docMk/>
            <pc:sldMk cId="2088887311" sldId="284"/>
            <ac:spMk id="2" creationId="{AA025045-4BEC-4053-AD7F-BB20DBF8B4FF}"/>
          </ac:spMkLst>
        </pc:spChg>
        <pc:spChg chg="mod">
          <ac:chgData name="Pham Thi Minh Phuong" userId="59a886c1-9eb9-4e41-a264-fe10a6ee0c2c" providerId="ADAL" clId="{70ADC2EE-9B3C-458B-A42D-C4ACB5BF02CE}" dt="2020-08-13T12:23:40.053" v="721" actId="14100"/>
          <ac:spMkLst>
            <pc:docMk/>
            <pc:sldMk cId="2088887311" sldId="284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26:42.600" v="738" actId="14100"/>
          <ac:spMkLst>
            <pc:docMk/>
            <pc:sldMk cId="2088887311" sldId="284"/>
            <ac:spMk id="5" creationId="{4D1F74B1-A493-4F90-83D0-FFDCD4969EF8}"/>
          </ac:spMkLst>
        </pc:spChg>
        <pc:spChg chg="add mod">
          <ac:chgData name="Pham Thi Minh Phuong" userId="59a886c1-9eb9-4e41-a264-fe10a6ee0c2c" providerId="ADAL" clId="{70ADC2EE-9B3C-458B-A42D-C4ACB5BF02CE}" dt="2020-08-13T12:26:49.807" v="739" actId="571"/>
          <ac:spMkLst>
            <pc:docMk/>
            <pc:sldMk cId="2088887311" sldId="284"/>
            <ac:spMk id="6" creationId="{6E86600A-260E-4EDA-8C1F-2E79C8D20FB9}"/>
          </ac:spMkLst>
        </pc:spChg>
        <pc:picChg chg="mod modCrop">
          <ac:chgData name="Pham Thi Minh Phuong" userId="59a886c1-9eb9-4e41-a264-fe10a6ee0c2c" providerId="ADAL" clId="{70ADC2EE-9B3C-458B-A42D-C4ACB5BF02CE}" dt="2020-08-13T12:25:00.564" v="730" actId="1076"/>
          <ac:picMkLst>
            <pc:docMk/>
            <pc:sldMk cId="2088887311" sldId="284"/>
            <ac:picMk id="3" creationId="{27C78D3E-DE5B-4098-A02B-EF0192F8D4A2}"/>
          </ac:picMkLst>
        </pc:picChg>
      </pc:sldChg>
      <pc:sldChg chg="delSp modSp add mod">
        <pc:chgData name="Pham Thi Minh Phuong" userId="59a886c1-9eb9-4e41-a264-fe10a6ee0c2c" providerId="ADAL" clId="{70ADC2EE-9B3C-458B-A42D-C4ACB5BF02CE}" dt="2020-08-13T12:30:22.459" v="746" actId="1076"/>
        <pc:sldMkLst>
          <pc:docMk/>
          <pc:sldMk cId="3112488098" sldId="285"/>
        </pc:sldMkLst>
        <pc:spChg chg="del">
          <ac:chgData name="Pham Thi Minh Phuong" userId="59a886c1-9eb9-4e41-a264-fe10a6ee0c2c" providerId="ADAL" clId="{70ADC2EE-9B3C-458B-A42D-C4ACB5BF02CE}" dt="2020-08-13T12:30:05.836" v="741" actId="478"/>
          <ac:spMkLst>
            <pc:docMk/>
            <pc:sldMk cId="3112488098" sldId="285"/>
            <ac:spMk id="4" creationId="{DAECB3AA-DE44-4B2E-8E42-EC1E254E3EC5}"/>
          </ac:spMkLst>
        </pc:spChg>
        <pc:picChg chg="mod">
          <ac:chgData name="Pham Thi Minh Phuong" userId="59a886c1-9eb9-4e41-a264-fe10a6ee0c2c" providerId="ADAL" clId="{70ADC2EE-9B3C-458B-A42D-C4ACB5BF02CE}" dt="2020-08-13T12:30:22.459" v="746" actId="1076"/>
          <ac:picMkLst>
            <pc:docMk/>
            <pc:sldMk cId="3112488098" sldId="285"/>
            <ac:picMk id="3" creationId="{27C78D3E-DE5B-4098-A02B-EF0192F8D4A2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38:44.387" v="952" actId="20577"/>
        <pc:sldMkLst>
          <pc:docMk/>
          <pc:sldMk cId="2323096739" sldId="286"/>
        </pc:sldMkLst>
        <pc:spChg chg="add mod">
          <ac:chgData name="Pham Thi Minh Phuong" userId="59a886c1-9eb9-4e41-a264-fe10a6ee0c2c" providerId="ADAL" clId="{70ADC2EE-9B3C-458B-A42D-C4ACB5BF02CE}" dt="2020-08-13T12:35:26.650" v="846" actId="207"/>
          <ac:spMkLst>
            <pc:docMk/>
            <pc:sldMk cId="2323096739" sldId="286"/>
            <ac:spMk id="2" creationId="{112FC4F9-6254-446C-A408-9B87763FFC3D}"/>
          </ac:spMkLst>
        </pc:spChg>
        <pc:spChg chg="mod">
          <ac:chgData name="Pham Thi Minh Phuong" userId="59a886c1-9eb9-4e41-a264-fe10a6ee0c2c" providerId="ADAL" clId="{70ADC2EE-9B3C-458B-A42D-C4ACB5BF02CE}" dt="2020-08-13T12:33:36.556" v="813" actId="1076"/>
          <ac:spMkLst>
            <pc:docMk/>
            <pc:sldMk cId="2323096739" sldId="286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36:16.184" v="863" actId="207"/>
          <ac:spMkLst>
            <pc:docMk/>
            <pc:sldMk cId="2323096739" sldId="286"/>
            <ac:spMk id="5" creationId="{E70D5203-C913-4D7A-BAE1-08A9F14E5A39}"/>
          </ac:spMkLst>
        </pc:spChg>
        <pc:spChg chg="add mod">
          <ac:chgData name="Pham Thi Minh Phuong" userId="59a886c1-9eb9-4e41-a264-fe10a6ee0c2c" providerId="ADAL" clId="{70ADC2EE-9B3C-458B-A42D-C4ACB5BF02CE}" dt="2020-08-13T12:36:38.406" v="877" actId="1076"/>
          <ac:spMkLst>
            <pc:docMk/>
            <pc:sldMk cId="2323096739" sldId="286"/>
            <ac:spMk id="6" creationId="{B95B6E9E-E64A-4DCE-A748-3BFC97161753}"/>
          </ac:spMkLst>
        </pc:spChg>
        <pc:spChg chg="add del mod">
          <ac:chgData name="Pham Thi Minh Phuong" userId="59a886c1-9eb9-4e41-a264-fe10a6ee0c2c" providerId="ADAL" clId="{70ADC2EE-9B3C-458B-A42D-C4ACB5BF02CE}" dt="2020-08-13T12:36:54.027" v="880" actId="478"/>
          <ac:spMkLst>
            <pc:docMk/>
            <pc:sldMk cId="2323096739" sldId="286"/>
            <ac:spMk id="7" creationId="{4DCDB8D1-E32A-4FBE-A792-EFB28FD7C8D9}"/>
          </ac:spMkLst>
        </pc:spChg>
        <pc:spChg chg="add mod">
          <ac:chgData name="Pham Thi Minh Phuong" userId="59a886c1-9eb9-4e41-a264-fe10a6ee0c2c" providerId="ADAL" clId="{70ADC2EE-9B3C-458B-A42D-C4ACB5BF02CE}" dt="2020-08-13T12:38:17.195" v="937" actId="1038"/>
          <ac:spMkLst>
            <pc:docMk/>
            <pc:sldMk cId="2323096739" sldId="286"/>
            <ac:spMk id="8" creationId="{CBBFFB9C-BE2C-49E6-A050-4CD40B5FD726}"/>
          </ac:spMkLst>
        </pc:spChg>
        <pc:spChg chg="add mod">
          <ac:chgData name="Pham Thi Minh Phuong" userId="59a886c1-9eb9-4e41-a264-fe10a6ee0c2c" providerId="ADAL" clId="{70ADC2EE-9B3C-458B-A42D-C4ACB5BF02CE}" dt="2020-08-13T12:38:07.998" v="925" actId="20577"/>
          <ac:spMkLst>
            <pc:docMk/>
            <pc:sldMk cId="2323096739" sldId="286"/>
            <ac:spMk id="9" creationId="{BF504A1A-8443-494E-BC4E-32D77EFC1CE9}"/>
          </ac:spMkLst>
        </pc:spChg>
        <pc:spChg chg="add del mod">
          <ac:chgData name="Pham Thi Minh Phuong" userId="59a886c1-9eb9-4e41-a264-fe10a6ee0c2c" providerId="ADAL" clId="{70ADC2EE-9B3C-458B-A42D-C4ACB5BF02CE}" dt="2020-08-13T12:38:26.983" v="940" actId="478"/>
          <ac:spMkLst>
            <pc:docMk/>
            <pc:sldMk cId="2323096739" sldId="286"/>
            <ac:spMk id="10" creationId="{B8D60F63-3909-4B38-8CA3-C56FD2E8F0F7}"/>
          </ac:spMkLst>
        </pc:spChg>
        <pc:spChg chg="add mod">
          <ac:chgData name="Pham Thi Minh Phuong" userId="59a886c1-9eb9-4e41-a264-fe10a6ee0c2c" providerId="ADAL" clId="{70ADC2EE-9B3C-458B-A42D-C4ACB5BF02CE}" dt="2020-08-13T12:38:44.387" v="952" actId="20577"/>
          <ac:spMkLst>
            <pc:docMk/>
            <pc:sldMk cId="2323096739" sldId="286"/>
            <ac:spMk id="11" creationId="{34226D4E-3F01-4C02-81D6-DF350CD10A44}"/>
          </ac:spMkLst>
        </pc:spChg>
        <pc:picChg chg="mod modCrop">
          <ac:chgData name="Pham Thi Minh Phuong" userId="59a886c1-9eb9-4e41-a264-fe10a6ee0c2c" providerId="ADAL" clId="{70ADC2EE-9B3C-458B-A42D-C4ACB5BF02CE}" dt="2020-08-13T12:33:08.040" v="762" actId="14100"/>
          <ac:picMkLst>
            <pc:docMk/>
            <pc:sldMk cId="2323096739" sldId="286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42:42.922" v="1274" actId="207"/>
        <pc:sldMkLst>
          <pc:docMk/>
          <pc:sldMk cId="3456317301" sldId="287"/>
        </pc:sldMkLst>
        <pc:spChg chg="mod">
          <ac:chgData name="Pham Thi Minh Phuong" userId="59a886c1-9eb9-4e41-a264-fe10a6ee0c2c" providerId="ADAL" clId="{70ADC2EE-9B3C-458B-A42D-C4ACB5BF02CE}" dt="2020-08-13T12:40:29.960" v="1027" actId="1076"/>
          <ac:spMkLst>
            <pc:docMk/>
            <pc:sldMk cId="3456317301" sldId="287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41:04.432" v="1067" actId="14100"/>
          <ac:spMkLst>
            <pc:docMk/>
            <pc:sldMk cId="3456317301" sldId="287"/>
            <ac:spMk id="5" creationId="{8EE7D316-1524-4456-B263-AED08A2F4A8F}"/>
          </ac:spMkLst>
        </pc:spChg>
        <pc:spChg chg="add mod">
          <ac:chgData name="Pham Thi Minh Phuong" userId="59a886c1-9eb9-4e41-a264-fe10a6ee0c2c" providerId="ADAL" clId="{70ADC2EE-9B3C-458B-A42D-C4ACB5BF02CE}" dt="2020-08-13T12:42:42.922" v="1274" actId="207"/>
          <ac:spMkLst>
            <pc:docMk/>
            <pc:sldMk cId="3456317301" sldId="287"/>
            <ac:spMk id="6" creationId="{FD33C0DE-D76D-49EC-9F5F-2EB09012767C}"/>
          </ac:spMkLst>
        </pc:spChg>
        <pc:picChg chg="mod modCrop">
          <ac:chgData name="Pham Thi Minh Phuong" userId="59a886c1-9eb9-4e41-a264-fe10a6ee0c2c" providerId="ADAL" clId="{70ADC2EE-9B3C-458B-A42D-C4ACB5BF02CE}" dt="2020-08-13T12:40:05.376" v="964" actId="14100"/>
          <ac:picMkLst>
            <pc:docMk/>
            <pc:sldMk cId="3456317301" sldId="287"/>
            <ac:picMk id="3" creationId="{27C78D3E-DE5B-4098-A02B-EF0192F8D4A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62ACC-35BD-4150-8E45-CFF6493109C7}" type="datetimeFigureOut">
              <a:rPr lang="zh-CN" altLang="en-US" smtClean="0"/>
              <a:t>2021/1/28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C845-2BE2-4423-97B3-49F88020EF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9756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2554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2021/1/28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2021/1/28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2021/1/28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2021/1/28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2021/1/28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2021/1/28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2021/1/28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2021/1/28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2021/1/28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2021/1/28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2021/1/28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9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  <a:t>2021/1/28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12" Type="http://schemas.openxmlformats.org/officeDocument/2006/relationships/image" Target="../media/image13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.png"/><Relationship Id="rId11" Type="http://schemas.openxmlformats.org/officeDocument/2006/relationships/image" Target="../media/image12.png"/><Relationship Id="rId5" Type="http://schemas.openxmlformats.org/officeDocument/2006/relationships/image" Target="../media/image10.png"/><Relationship Id="rId15" Type="http://schemas.openxmlformats.org/officeDocument/2006/relationships/image" Target="../media/image16.png"/><Relationship Id="rId10" Type="http://schemas.openxmlformats.org/officeDocument/2006/relationships/image" Target="../media/image3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9.png"/><Relationship Id="rId1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9.jpe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0" y="528041"/>
            <a:ext cx="1996233" cy="66862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3764" y="139872"/>
            <a:ext cx="9457764" cy="8201288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177887" y="1196666"/>
            <a:ext cx="6512706" cy="3648726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00" name="组合 99"/>
          <p:cNvGrpSpPr/>
          <p:nvPr/>
        </p:nvGrpSpPr>
        <p:grpSpPr>
          <a:xfrm>
            <a:off x="2841812" y="3226665"/>
            <a:ext cx="3673969" cy="924412"/>
            <a:chOff x="2710138" y="2682436"/>
            <a:chExt cx="3897429" cy="696667"/>
          </a:xfrm>
        </p:grpSpPr>
        <p:sp>
          <p:nvSpPr>
            <p:cNvPr id="93" name="文本框 92"/>
            <p:cNvSpPr txBox="1"/>
            <p:nvPr/>
          </p:nvSpPr>
          <p:spPr>
            <a:xfrm>
              <a:off x="2710138" y="2718195"/>
              <a:ext cx="3897429" cy="651580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GB" altLang="zh-CN" sz="3600" dirty="0" err="1" smtClean="0">
                  <a:ln w="1016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Ôn</a:t>
              </a:r>
              <a:r>
                <a:rPr lang="en-GB" altLang="zh-CN" sz="3600" dirty="0" smtClean="0">
                  <a:ln w="1016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GB" altLang="zh-CN" sz="3600" dirty="0" err="1" smtClean="0">
                  <a:ln w="1016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tập</a:t>
              </a:r>
              <a:endParaRPr lang="zh-CN" altLang="en-US" sz="3600" dirty="0">
                <a:ln w="1016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5" name="文本框 94"/>
            <p:cNvSpPr txBox="1"/>
            <p:nvPr/>
          </p:nvSpPr>
          <p:spPr>
            <a:xfrm>
              <a:off x="2778380" y="2691764"/>
              <a:ext cx="3760944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GB" altLang="zh-CN" sz="3600" dirty="0" err="1" smtClean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Ôn</a:t>
              </a:r>
              <a:r>
                <a:rPr lang="en-GB" altLang="zh-CN" sz="3600" dirty="0" smtClean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GB" altLang="zh-CN" sz="3600" dirty="0" err="1" smtClean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tập</a:t>
              </a:r>
              <a:endParaRPr lang="zh-CN" altLang="en-US" sz="3600" dirty="0">
                <a:ln>
                  <a:solidFill>
                    <a:schemeClr val="accent2">
                      <a:lumMod val="75000"/>
                    </a:schemeClr>
                  </a:solidFill>
                </a:ln>
                <a:noFill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6" name="文本框 95"/>
            <p:cNvSpPr txBox="1"/>
            <p:nvPr/>
          </p:nvSpPr>
          <p:spPr>
            <a:xfrm>
              <a:off x="2788724" y="2682436"/>
              <a:ext cx="3707694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 dirty="0" err="1" smtClean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Ôn</a:t>
              </a:r>
              <a:r>
                <a:rPr lang="en-US" altLang="zh-CN" sz="3600" dirty="0" smtClean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3600" dirty="0" err="1" smtClean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tập</a:t>
              </a:r>
              <a:endParaRPr lang="zh-CN" altLang="en-US" sz="3600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3861822" y="2144080"/>
            <a:ext cx="1648540" cy="928515"/>
            <a:chOff x="3321529" y="741524"/>
            <a:chExt cx="1648540" cy="928515"/>
          </a:xfrm>
        </p:grpSpPr>
        <p:sp>
          <p:nvSpPr>
            <p:cNvPr id="94" name="矩形 93"/>
            <p:cNvSpPr/>
            <p:nvPr/>
          </p:nvSpPr>
          <p:spPr>
            <a:xfrm>
              <a:off x="3349112" y="746709"/>
              <a:ext cx="162095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dirty="0" err="1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5</a:t>
              </a:r>
              <a:endParaRPr lang="zh-CN" altLang="en-US" sz="4800" b="1" dirty="0">
                <a:ln w="1079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7" name="矩形 96"/>
            <p:cNvSpPr/>
            <p:nvPr/>
          </p:nvSpPr>
          <p:spPr>
            <a:xfrm>
              <a:off x="3328024" y="741524"/>
              <a:ext cx="162095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dirty="0" err="1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5</a:t>
              </a:r>
              <a:endParaRPr lang="zh-CN" altLang="en-US" sz="48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noFill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8" name="矩形 97"/>
            <p:cNvSpPr/>
            <p:nvPr/>
          </p:nvSpPr>
          <p:spPr>
            <a:xfrm>
              <a:off x="3321529" y="746709"/>
              <a:ext cx="162095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5400" b="1" dirty="0" err="1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5</a:t>
              </a:r>
              <a:endParaRPr lang="zh-CN" altLang="en-US" sz="4800" b="1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3630617"/>
            <a:ext cx="2063578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79780" y="2610930"/>
            <a:ext cx="1053959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5708" y="3600543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2679" y="2497731"/>
            <a:ext cx="1632418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4933" y="4626519"/>
            <a:ext cx="9144000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4933" y="4718797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933" y="4865599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7 Princess-甜蜜的爱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900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308757" y="-766706"/>
            <a:ext cx="609600" cy="6096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093809" y="4151077"/>
            <a:ext cx="34018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kern="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Giáo</a:t>
            </a:r>
            <a:r>
              <a:rPr lang="en-US" altLang="zh-CN" sz="1600" b="1" kern="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b="1" kern="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viên</a:t>
            </a:r>
            <a:r>
              <a:rPr lang="en-US" altLang="zh-CN" sz="1600" b="1" kern="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</a:t>
            </a:r>
            <a:r>
              <a:rPr lang="en-US" altLang="zh-CN" sz="1600" b="1" kern="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……………………………</a:t>
            </a:r>
            <a:endParaRPr lang="zh-CN" altLang="zh-CN" sz="1200" kern="100" dirty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9" name="矩形 97"/>
          <p:cNvSpPr/>
          <p:nvPr/>
        </p:nvSpPr>
        <p:spPr>
          <a:xfrm>
            <a:off x="2203521" y="2027354"/>
            <a:ext cx="4524803" cy="646331"/>
          </a:xfrm>
          <a:prstGeom prst="rect">
            <a:avLst/>
          </a:prstGeom>
        </p:spPr>
        <p:txBody>
          <a:bodyPr wrap="none">
            <a:prstTxWarp prst="textButto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en-GB" altLang="zh-CN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Chủ</a:t>
            </a:r>
            <a:r>
              <a:rPr lang="en-GB" altLang="zh-CN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đề</a:t>
            </a:r>
            <a:r>
              <a:rPr lang="en-GB" altLang="zh-CN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4:Điều </a:t>
            </a:r>
            <a:r>
              <a:rPr lang="en-GB" altLang="zh-CN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GB" altLang="zh-CN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cần</a:t>
            </a:r>
            <a:r>
              <a:rPr lang="en-GB" altLang="zh-CN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biết</a:t>
            </a:r>
            <a:endParaRPr lang="zh-CN" alt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75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250"/>
                            </p:stCondLst>
                            <p:childTnLst>
                              <p:par>
                                <p:cTn id="4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75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75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750"/>
                            </p:stCondLst>
                            <p:childTnLst>
                              <p:par>
                                <p:cTn id="5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00"/>
                            </p:stCondLst>
                            <p:childTnLst>
                              <p:par>
                                <p:cTn id="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84" dur="1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87" dur="1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75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7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7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75" decel="100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4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526428" y="323850"/>
            <a:ext cx="417398" cy="381000"/>
          </a:xfrm>
          <a:prstGeom prst="ellipse">
            <a:avLst/>
          </a:prstGeom>
          <a:solidFill>
            <a:srgbClr val="66CCFF"/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573202" y="254157"/>
            <a:ext cx="85056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</a:t>
            </a:r>
            <a:r>
              <a:rPr lang="en-US" altLang="zh-CN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Tìm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tiếng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chứa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vần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oanh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uyt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iêu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iêm</a:t>
            </a:r>
            <a:endParaRPr lang="zh-CN" altLang="en-US" sz="28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Cloud 5"/>
          <p:cNvSpPr/>
          <p:nvPr/>
        </p:nvSpPr>
        <p:spPr>
          <a:xfrm>
            <a:off x="1703295" y="1151964"/>
            <a:ext cx="1667436" cy="1183342"/>
          </a:xfrm>
          <a:prstGeom prst="cloud">
            <a:avLst/>
          </a:prstGeom>
          <a:noFill/>
          <a:ln w="38100">
            <a:solidFill>
              <a:srgbClr val="E638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loud 6"/>
          <p:cNvSpPr/>
          <p:nvPr/>
        </p:nvSpPr>
        <p:spPr>
          <a:xfrm>
            <a:off x="4975411" y="1196789"/>
            <a:ext cx="1703297" cy="1165412"/>
          </a:xfrm>
          <a:prstGeom prst="cloud">
            <a:avLst/>
          </a:prstGeom>
          <a:noFill/>
          <a:ln w="38100">
            <a:solidFill>
              <a:srgbClr val="E638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loud 7"/>
          <p:cNvSpPr/>
          <p:nvPr/>
        </p:nvSpPr>
        <p:spPr>
          <a:xfrm>
            <a:off x="1945342" y="2765611"/>
            <a:ext cx="1757081" cy="1259542"/>
          </a:xfrm>
          <a:prstGeom prst="cloud">
            <a:avLst/>
          </a:prstGeom>
          <a:noFill/>
          <a:ln w="38100">
            <a:solidFill>
              <a:srgbClr val="E638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loud 8"/>
          <p:cNvSpPr/>
          <p:nvPr/>
        </p:nvSpPr>
        <p:spPr>
          <a:xfrm>
            <a:off x="5244354" y="2765611"/>
            <a:ext cx="2303927" cy="1259542"/>
          </a:xfrm>
          <a:prstGeom prst="cloud">
            <a:avLst/>
          </a:prstGeom>
          <a:noFill/>
          <a:ln w="38100">
            <a:solidFill>
              <a:srgbClr val="E638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945343" y="1281970"/>
            <a:ext cx="14522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00B0F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iêu</a:t>
            </a:r>
            <a:endParaRPr lang="en-US" sz="5400" dirty="0">
              <a:solidFill>
                <a:srgbClr val="00B0F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44355" y="1281970"/>
            <a:ext cx="14522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00B0F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uyt</a:t>
            </a:r>
            <a:endParaRPr lang="en-US" sz="5400" dirty="0">
              <a:solidFill>
                <a:srgbClr val="00B0F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24639" y="2877687"/>
            <a:ext cx="14522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00B0F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iêm</a:t>
            </a:r>
            <a:endParaRPr lang="en-US" sz="5400" dirty="0">
              <a:solidFill>
                <a:srgbClr val="00B0F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13298" y="2841845"/>
            <a:ext cx="18377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00B0F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oanh</a:t>
            </a:r>
            <a:endParaRPr lang="en-US" sz="5400" dirty="0">
              <a:solidFill>
                <a:srgbClr val="00B0F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122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val 29"/>
          <p:cNvSpPr/>
          <p:nvPr/>
        </p:nvSpPr>
        <p:spPr>
          <a:xfrm>
            <a:off x="58852" y="10667"/>
            <a:ext cx="417398" cy="381000"/>
          </a:xfrm>
          <a:prstGeom prst="ellipse">
            <a:avLst/>
          </a:prstGeom>
          <a:solidFill>
            <a:srgbClr val="66CCFF"/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445560" y="387566"/>
            <a:ext cx="1592915" cy="376071"/>
          </a:xfrm>
          <a:prstGeom prst="rect">
            <a:avLst/>
          </a:prstGeom>
          <a:solidFill>
            <a:srgbClr val="3399FF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Tên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52318" y="266701"/>
            <a:ext cx="1592915" cy="380420"/>
          </a:xfrm>
          <a:prstGeom prst="rect">
            <a:avLst/>
          </a:prstGeom>
          <a:solidFill>
            <a:schemeClr val="accent4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Lời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khuyên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86118" y="1550892"/>
            <a:ext cx="2483223" cy="457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986118" y="2277031"/>
            <a:ext cx="2483224" cy="40341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986118" y="2967313"/>
            <a:ext cx="2483223" cy="43030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986117" y="3720350"/>
            <a:ext cx="2483223" cy="43030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995085" y="862846"/>
            <a:ext cx="2483223" cy="457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280213" y="735092"/>
            <a:ext cx="3325905" cy="65443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102660" y="868980"/>
            <a:ext cx="22701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Rửa</a:t>
            </a:r>
            <a:r>
              <a:rPr lang="en-US" sz="2000" i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i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tay</a:t>
            </a:r>
            <a:r>
              <a:rPr lang="en-US" sz="2000" i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i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trước</a:t>
            </a:r>
            <a:r>
              <a:rPr lang="en-US" sz="2000" i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i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</a:t>
            </a:r>
            <a:r>
              <a:rPr lang="en-US" sz="2000" i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i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ăn</a:t>
            </a:r>
            <a:endParaRPr lang="en-US" sz="2000" i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92641" y="1579437"/>
            <a:ext cx="10631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Lời</a:t>
            </a:r>
            <a:r>
              <a:rPr lang="en-US" sz="2000" i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i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chào</a:t>
            </a:r>
            <a:endParaRPr lang="en-US" sz="2000" i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74710" y="2280332"/>
            <a:ext cx="19976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</a:t>
            </a:r>
            <a:r>
              <a:rPr lang="en-US" sz="2000" i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i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mẹ</a:t>
            </a:r>
            <a:r>
              <a:rPr lang="en-US" sz="2000" i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i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vắng</a:t>
            </a:r>
            <a:r>
              <a:rPr lang="en-US" sz="2000" i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i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nhà</a:t>
            </a:r>
            <a:endParaRPr lang="en-US" sz="2000" i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04516" y="2997509"/>
            <a:ext cx="25106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Nếu</a:t>
            </a:r>
            <a:r>
              <a:rPr lang="en-US" sz="2000" i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i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không</a:t>
            </a:r>
            <a:r>
              <a:rPr lang="en-US" sz="2000" i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may </a:t>
            </a:r>
            <a:r>
              <a:rPr lang="en-US" sz="2000" i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bị</a:t>
            </a:r>
            <a:r>
              <a:rPr lang="en-US" sz="2000" i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i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lạc</a:t>
            </a:r>
            <a:endParaRPr lang="en-US" sz="2000" i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08740" y="3720350"/>
            <a:ext cx="18325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Đèn</a:t>
            </a:r>
            <a:r>
              <a:rPr lang="en-US" sz="2000" i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i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giao</a:t>
            </a:r>
            <a:r>
              <a:rPr lang="en-US" sz="2000" i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i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thông</a:t>
            </a:r>
            <a:endParaRPr lang="en-US" sz="2000" i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86738" y="763637"/>
            <a:ext cx="32194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Không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mở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cửa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cho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người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lạ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ở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nhà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một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mình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1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97447" y="1545976"/>
            <a:ext cx="3248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Cần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phải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rửa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tay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sạch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trước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ăn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để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phòng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bệnh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1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5288829" y="1577789"/>
            <a:ext cx="3317311" cy="65443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5315745" y="2311279"/>
            <a:ext cx="2601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Nhớ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chào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hỏi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gặp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gỡ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1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5307127" y="2343092"/>
            <a:ext cx="3287683" cy="444928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5297447" y="2868265"/>
            <a:ext cx="34451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đường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cần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phải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tuân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thủ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</a:p>
          <a:p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sự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điều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khiển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của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đèn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giao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thông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5288829" y="2918008"/>
            <a:ext cx="3290395" cy="65443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5324363" y="3630717"/>
            <a:ext cx="32704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chơi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chỗ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đông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người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phải</a:t>
            </a:r>
            <a:endParaRPr lang="en-US" sz="1800" dirty="0" smtClean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chú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ý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đề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phòng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bị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lạc</a:t>
            </a:r>
            <a:r>
              <a:rPr lang="en-US" sz="1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1800" dirty="0" smtClean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5315745" y="3662530"/>
            <a:ext cx="3290395" cy="65443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28989" y="-12544"/>
            <a:ext cx="85835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2     </a:t>
            </a:r>
            <a:r>
              <a:rPr lang="en-US" altLang="zh-CN" sz="20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Tìm</a:t>
            </a:r>
            <a:r>
              <a:rPr lang="en-US" altLang="zh-CN" sz="20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</a:t>
            </a:r>
            <a:r>
              <a:rPr lang="en-US" altLang="zh-CN" sz="20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khuyên</a:t>
            </a:r>
            <a:r>
              <a:rPr lang="en-US" altLang="zh-CN" sz="20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phù</a:t>
            </a:r>
            <a:r>
              <a:rPr lang="en-US" altLang="zh-CN" sz="20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hợp</a:t>
            </a:r>
            <a:r>
              <a:rPr lang="en-US" altLang="zh-CN" sz="20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en-US" altLang="zh-CN" sz="20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mỗi</a:t>
            </a:r>
            <a:r>
              <a:rPr lang="en-US" altLang="zh-CN" sz="20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bài</a:t>
            </a:r>
            <a:r>
              <a:rPr lang="en-US" altLang="zh-CN" sz="20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mà</a:t>
            </a:r>
            <a:r>
              <a:rPr lang="en-US" altLang="zh-CN" sz="20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20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đã</a:t>
            </a:r>
            <a:r>
              <a:rPr lang="en-US" altLang="zh-CN" sz="20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endParaRPr lang="zh-CN" altLang="en-US" sz="20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cxnSp>
        <p:nvCxnSpPr>
          <p:cNvPr id="32" name="Straight Connector 31"/>
          <p:cNvCxnSpPr>
            <a:endCxn id="22" idx="1"/>
          </p:cNvCxnSpPr>
          <p:nvPr/>
        </p:nvCxnSpPr>
        <p:spPr>
          <a:xfrm>
            <a:off x="3469340" y="1269090"/>
            <a:ext cx="1819489" cy="635914"/>
          </a:xfrm>
          <a:prstGeom prst="line">
            <a:avLst/>
          </a:prstGeom>
          <a:ln w="28575">
            <a:solidFill>
              <a:srgbClr val="EF2A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460724" y="1820248"/>
            <a:ext cx="1819489" cy="635914"/>
          </a:xfrm>
          <a:prstGeom prst="line">
            <a:avLst/>
          </a:prstGeom>
          <a:ln w="28575">
            <a:solidFill>
              <a:srgbClr val="EF2A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endCxn id="10" idx="1"/>
          </p:cNvCxnSpPr>
          <p:nvPr/>
        </p:nvCxnSpPr>
        <p:spPr>
          <a:xfrm flipV="1">
            <a:off x="3460723" y="1062307"/>
            <a:ext cx="1819490" cy="1433638"/>
          </a:xfrm>
          <a:prstGeom prst="line">
            <a:avLst/>
          </a:prstGeom>
          <a:ln w="28575">
            <a:solidFill>
              <a:srgbClr val="EF2A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3460724" y="3197564"/>
            <a:ext cx="1819489" cy="635914"/>
          </a:xfrm>
          <a:prstGeom prst="line">
            <a:avLst/>
          </a:prstGeom>
          <a:ln w="28575">
            <a:solidFill>
              <a:srgbClr val="EF2A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endCxn id="25" idx="1"/>
          </p:cNvCxnSpPr>
          <p:nvPr/>
        </p:nvCxnSpPr>
        <p:spPr>
          <a:xfrm flipV="1">
            <a:off x="3460724" y="3191431"/>
            <a:ext cx="1836723" cy="767660"/>
          </a:xfrm>
          <a:prstGeom prst="line">
            <a:avLst/>
          </a:prstGeom>
          <a:ln w="28575">
            <a:solidFill>
              <a:srgbClr val="EF2A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7691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706043" y="349682"/>
            <a:ext cx="627981" cy="376071"/>
          </a:xfrm>
          <a:prstGeom prst="rect">
            <a:avLst/>
          </a:prstGeom>
          <a:solidFill>
            <a:srgbClr val="3399FF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71976" y="377651"/>
            <a:ext cx="564424" cy="380420"/>
          </a:xfrm>
          <a:prstGeom prst="rect">
            <a:avLst/>
          </a:prstGeom>
          <a:solidFill>
            <a:schemeClr val="accent4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315076" y="1600980"/>
            <a:ext cx="1652133" cy="457200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6315076" y="2327119"/>
            <a:ext cx="1652134" cy="403411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315076" y="3017401"/>
            <a:ext cx="1652133" cy="430306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6315075" y="3770438"/>
            <a:ext cx="1652133" cy="430306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6324043" y="912934"/>
            <a:ext cx="1652133" cy="457200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720174" y="927445"/>
            <a:ext cx="3325905" cy="654430"/>
          </a:xfrm>
          <a:prstGeom prst="roundRect">
            <a:avLst/>
          </a:prstGeom>
          <a:noFill/>
          <a:ln>
            <a:solidFill>
              <a:srgbClr val="FFC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693814" y="919068"/>
            <a:ext cx="10518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  <a:r>
              <a:rPr lang="en-US" sz="2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ảm</a:t>
            </a:r>
            <a:r>
              <a:rPr lang="en-US" sz="2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ơn</a:t>
            </a:r>
            <a:r>
              <a:rPr lang="en-US" sz="2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endParaRPr lang="en-US" sz="20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83795" y="1629525"/>
            <a:ext cx="7986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</a:t>
            </a:r>
            <a:r>
              <a:rPr lang="en-US" sz="2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in</a:t>
            </a:r>
            <a:r>
              <a:rPr lang="en-US" sz="2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lỗi</a:t>
            </a:r>
            <a:endParaRPr lang="en-US" sz="20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65864" y="2330420"/>
            <a:ext cx="11544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</a:t>
            </a:r>
            <a:r>
              <a:rPr lang="en-US" sz="2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iới</a:t>
            </a:r>
            <a:r>
              <a:rPr lang="en-US" sz="2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thiệu</a:t>
            </a:r>
            <a:endParaRPr lang="en-US" sz="20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95670" y="3047597"/>
            <a:ext cx="13805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  <a:r>
              <a:rPr lang="en-US" sz="2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húc</a:t>
            </a:r>
            <a:r>
              <a:rPr lang="en-US" sz="2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mừng</a:t>
            </a:r>
            <a:endParaRPr lang="en-US" sz="20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99894" y="3770438"/>
            <a:ext cx="11112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</a:t>
            </a:r>
            <a:r>
              <a:rPr lang="en-US" sz="2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in</a:t>
            </a:r>
            <a:r>
              <a:rPr lang="en-US" sz="2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phép</a:t>
            </a:r>
            <a:endParaRPr lang="en-US" sz="20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26699" y="955990"/>
            <a:ext cx="32194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Gặp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ai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đó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lần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đầu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muốn</a:t>
            </a:r>
            <a:endParaRPr lang="en-US" sz="1800" dirty="0" smtClean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r>
              <a:rPr lang="en-US" sz="1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gười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đó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biết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về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endParaRPr lang="en-US" sz="1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37408" y="1738329"/>
            <a:ext cx="3248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Được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ai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đó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giúp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đỡ</a:t>
            </a:r>
            <a:endParaRPr lang="en-US" sz="1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728790" y="1770142"/>
            <a:ext cx="3317311" cy="420608"/>
          </a:xfrm>
          <a:prstGeom prst="roundRect">
            <a:avLst/>
          </a:prstGeom>
          <a:noFill/>
          <a:ln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755706" y="2360757"/>
            <a:ext cx="2156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lỗi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với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người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khác</a:t>
            </a:r>
            <a:endParaRPr lang="en-US" sz="1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47088" y="2392570"/>
            <a:ext cx="3287683" cy="444928"/>
          </a:xfrm>
          <a:prstGeom prst="roundRect">
            <a:avLst/>
          </a:prstGeom>
          <a:noFill/>
          <a:ln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737408" y="2949562"/>
            <a:ext cx="32464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Muốn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người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khác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cho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phép</a:t>
            </a:r>
            <a:r>
              <a:rPr lang="en-US" sz="1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làm</a:t>
            </a:r>
            <a:endParaRPr lang="en-US" sz="1800" dirty="0" smtClean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điều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đó</a:t>
            </a:r>
            <a:endParaRPr lang="en-US" sz="1800" dirty="0" smtClean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728790" y="2986536"/>
            <a:ext cx="3290395" cy="654430"/>
          </a:xfrm>
          <a:prstGeom prst="roundRect">
            <a:avLst/>
          </a:prstGeom>
          <a:noFill/>
          <a:ln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764324" y="3680195"/>
            <a:ext cx="28456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bạn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bè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hoặc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người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thân</a:t>
            </a:r>
            <a:endParaRPr lang="en-US" sz="1800" dirty="0" smtClean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r>
              <a:rPr lang="en-US" sz="1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ó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niềm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vui</a:t>
            </a:r>
            <a:endParaRPr lang="en-US" sz="1800" dirty="0" smtClean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55706" y="3712008"/>
            <a:ext cx="3290395" cy="654430"/>
          </a:xfrm>
          <a:prstGeom prst="roundRect">
            <a:avLst/>
          </a:prstGeom>
          <a:noFill/>
          <a:ln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8852" y="10667"/>
            <a:ext cx="417398" cy="381000"/>
          </a:xfrm>
          <a:prstGeom prst="ellipse">
            <a:avLst/>
          </a:prstGeom>
          <a:solidFill>
            <a:srgbClr val="66CCFF"/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47625" y="-41119"/>
            <a:ext cx="85835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3</a:t>
            </a:r>
            <a:r>
              <a:rPr lang="en-US" altLang="zh-CN" sz="2000" b="1" dirty="0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</a:t>
            </a:r>
            <a:r>
              <a:rPr lang="en-US" altLang="zh-CN" sz="20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20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việc</a:t>
            </a:r>
            <a:r>
              <a:rPr lang="en-US" altLang="zh-CN" sz="20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20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ở B </a:t>
            </a:r>
            <a:r>
              <a:rPr lang="en-US" altLang="zh-CN" sz="20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phù</a:t>
            </a:r>
            <a:r>
              <a:rPr lang="en-US" altLang="zh-CN" sz="20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hợp</a:t>
            </a:r>
            <a:r>
              <a:rPr lang="en-US" altLang="zh-CN" sz="20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en-US" altLang="zh-CN" sz="20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tình</a:t>
            </a:r>
            <a:r>
              <a:rPr lang="en-US" altLang="zh-CN" sz="20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huống</a:t>
            </a:r>
            <a:r>
              <a:rPr lang="en-US" altLang="zh-CN" sz="20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ở A</a:t>
            </a:r>
            <a:endParaRPr lang="zh-CN" altLang="en-US" sz="20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cxnSp>
        <p:nvCxnSpPr>
          <p:cNvPr id="38" name="Straight Connector 37"/>
          <p:cNvCxnSpPr>
            <a:endCxn id="6" idx="1"/>
          </p:cNvCxnSpPr>
          <p:nvPr/>
        </p:nvCxnSpPr>
        <p:spPr>
          <a:xfrm>
            <a:off x="4046101" y="1394501"/>
            <a:ext cx="2268975" cy="1134324"/>
          </a:xfrm>
          <a:prstGeom prst="line">
            <a:avLst/>
          </a:prstGeom>
          <a:ln w="28575">
            <a:solidFill>
              <a:srgbClr val="EF2A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endCxn id="9" idx="1"/>
          </p:cNvCxnSpPr>
          <p:nvPr/>
        </p:nvCxnSpPr>
        <p:spPr>
          <a:xfrm flipV="1">
            <a:off x="4055068" y="1141534"/>
            <a:ext cx="2268975" cy="821779"/>
          </a:xfrm>
          <a:prstGeom prst="line">
            <a:avLst/>
          </a:prstGeom>
          <a:ln w="28575">
            <a:solidFill>
              <a:srgbClr val="EF2A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endCxn id="5" idx="1"/>
          </p:cNvCxnSpPr>
          <p:nvPr/>
        </p:nvCxnSpPr>
        <p:spPr>
          <a:xfrm flipV="1">
            <a:off x="4063581" y="1829580"/>
            <a:ext cx="2251495" cy="784700"/>
          </a:xfrm>
          <a:prstGeom prst="line">
            <a:avLst/>
          </a:prstGeom>
          <a:ln w="28575">
            <a:solidFill>
              <a:srgbClr val="EF2A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endCxn id="7" idx="1"/>
          </p:cNvCxnSpPr>
          <p:nvPr/>
        </p:nvCxnSpPr>
        <p:spPr>
          <a:xfrm flipV="1">
            <a:off x="4063581" y="3232554"/>
            <a:ext cx="2251495" cy="808640"/>
          </a:xfrm>
          <a:prstGeom prst="line">
            <a:avLst/>
          </a:prstGeom>
          <a:ln w="28575">
            <a:solidFill>
              <a:srgbClr val="EF2A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019185" y="3347247"/>
            <a:ext cx="2280304" cy="575840"/>
          </a:xfrm>
          <a:prstGeom prst="line">
            <a:avLst/>
          </a:prstGeom>
          <a:ln w="28575">
            <a:solidFill>
              <a:srgbClr val="EF2A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310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27229" y="560884"/>
            <a:ext cx="417398" cy="381000"/>
          </a:xfrm>
          <a:prstGeom prst="ellipse">
            <a:avLst/>
          </a:prstGeom>
          <a:solidFill>
            <a:srgbClr val="66CCFF"/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116002" y="509098"/>
            <a:ext cx="8915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4    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Kể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về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một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tình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huống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đã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nói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cảm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ơn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hoặc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xin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lỗi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endParaRPr lang="zh-CN" altLang="en-US" sz="24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002" y="1419225"/>
            <a:ext cx="4343400" cy="24288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36" b="99091" l="10000" r="9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848" y="1419225"/>
            <a:ext cx="2413064" cy="24130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28" y="1441679"/>
            <a:ext cx="2406421" cy="2406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066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27229" y="560884"/>
            <a:ext cx="417398" cy="381000"/>
          </a:xfrm>
          <a:prstGeom prst="ellipse">
            <a:avLst/>
          </a:prstGeom>
          <a:solidFill>
            <a:srgbClr val="66CCFF"/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116002" y="509098"/>
            <a:ext cx="8915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5    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một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về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điều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nên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hoặc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không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nên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endParaRPr lang="zh-CN" altLang="en-US" sz="24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1026" name="Picture 2" descr="G:\GIÁO ÁN  LỚP 1  ĐIỆN TỬ\Soát bài\Huyễn Nguyễn\TV2-KN-Chủ đề 5- Bái 1 - Kiến và chim bồ câu\bé tập viết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68" b="100000" l="10000" r="893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302" y="1139980"/>
            <a:ext cx="2943225" cy="2947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899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27229" y="560884"/>
            <a:ext cx="417398" cy="381000"/>
          </a:xfrm>
          <a:prstGeom prst="ellipse">
            <a:avLst/>
          </a:prstGeom>
          <a:solidFill>
            <a:srgbClr val="66CCFF"/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116002" y="509098"/>
            <a:ext cx="8915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6    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mở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rộng</a:t>
            </a:r>
            <a:endParaRPr lang="zh-CN" altLang="en-US" sz="24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116002" y="1452073"/>
            <a:ext cx="8915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a. </a:t>
            </a:r>
            <a:r>
              <a:rPr lang="en-US" altLang="zh-CN" sz="2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Tìm</a:t>
            </a:r>
            <a:r>
              <a:rPr lang="en-US" altLang="zh-CN" sz="2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r>
              <a:rPr lang="en-US" altLang="zh-CN" sz="2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một</a:t>
            </a:r>
            <a:r>
              <a:rPr lang="en-US" altLang="zh-CN" sz="2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cuốn</a:t>
            </a:r>
            <a:r>
              <a:rPr lang="en-US" altLang="zh-CN" sz="2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sách</a:t>
            </a:r>
            <a:r>
              <a:rPr lang="en-US" altLang="zh-CN" sz="2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r>
              <a:rPr lang="en-US" altLang="zh-CN" sz="2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về</a:t>
            </a:r>
            <a:r>
              <a:rPr lang="en-US" altLang="zh-CN" sz="2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2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điều</a:t>
            </a:r>
            <a:r>
              <a:rPr lang="en-US" altLang="zh-CN" sz="2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2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cần</a:t>
            </a:r>
            <a:r>
              <a:rPr lang="en-US" altLang="zh-CN" sz="2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biết</a:t>
            </a:r>
            <a:r>
              <a:rPr lang="en-US" altLang="zh-CN" sz="2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2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cuộc</a:t>
            </a:r>
            <a:r>
              <a:rPr lang="en-US" altLang="zh-CN" sz="2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sống</a:t>
            </a:r>
            <a:r>
              <a:rPr lang="en-US" altLang="zh-CN" sz="2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hằng</a:t>
            </a:r>
            <a:r>
              <a:rPr lang="en-US" altLang="zh-CN" sz="2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ngày</a:t>
            </a:r>
            <a:r>
              <a:rPr lang="en-US" altLang="zh-CN" sz="2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2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116002" y="2614123"/>
            <a:ext cx="8915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</a:t>
            </a:r>
            <a:r>
              <a:rPr lang="en-US" altLang="zh-CN" sz="2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Nói</a:t>
            </a:r>
            <a:r>
              <a:rPr lang="en-US" altLang="zh-CN" sz="2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en-US" altLang="zh-CN" sz="2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2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về</a:t>
            </a:r>
            <a:r>
              <a:rPr lang="en-US" altLang="zh-CN" sz="2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điều</a:t>
            </a:r>
            <a:r>
              <a:rPr lang="en-US" altLang="zh-CN" sz="2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2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2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được</a:t>
            </a:r>
            <a:r>
              <a:rPr lang="en-US" altLang="zh-CN" sz="2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2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2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nội</a:t>
            </a:r>
            <a:r>
              <a:rPr lang="en-US" altLang="zh-CN" sz="2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dung </a:t>
            </a:r>
            <a:r>
              <a:rPr lang="en-US" altLang="zh-CN" sz="2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đã</a:t>
            </a:r>
            <a:r>
              <a:rPr lang="en-US" altLang="zh-CN" sz="2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2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2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99" t="76584" r="30718" b="3517"/>
          <a:stretch/>
        </p:blipFill>
        <p:spPr>
          <a:xfrm>
            <a:off x="3121655" y="3228188"/>
            <a:ext cx="1563803" cy="19153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63" t="66292" r="7918" b="13810"/>
          <a:stretch/>
        </p:blipFill>
        <p:spPr>
          <a:xfrm>
            <a:off x="4685458" y="3171038"/>
            <a:ext cx="1599358" cy="1972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589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欢乐假期教育老师专用课件PPT模板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70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71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object type=&quot;3&quot; unique_id=&quot;10017&quot;&gt;&lt;property id=&quot;20148&quot; value=&quot;5&quot;/&gt;&lt;property id=&quot;20300&quot; value=&quot;Slide 15&quot;/&gt;&lt;property id=&quot;20307&quot; value=&quot;273&quot;/&gt;&lt;/object&gt;&lt;/object&gt;&lt;object type=&quot;8&quot; unique_id=&quot;1003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7" ma:contentTypeDescription="Create a new document." ma:contentTypeScope="" ma:versionID="ae27ad75609f560b794f51fe79703aa0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662feb58b47efb0c69aedb5778475eaf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9FB348E-5AF4-49FB-8FE5-650F6DA25C7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56F18A0-6FEA-41E4-A1FE-3FCDC3E71B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00BBF27-AEA7-4E39-9873-833F6E66B524}">
  <ds:schemaRefs>
    <ds:schemaRef ds:uri="2954521b-b4ab-4ce3-8aa8-8bfa99a4c36e"/>
    <ds:schemaRef ds:uri="http://purl.org/dc/terms/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1352</TotalTime>
  <Words>315</Words>
  <Application>Microsoft Office PowerPoint</Application>
  <PresentationFormat>On-screen Show (16:9)</PresentationFormat>
  <Paragraphs>51</Paragraphs>
  <Slides>7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微软雅黑</vt:lpstr>
      <vt:lpstr>Arial</vt:lpstr>
      <vt:lpstr>DFPOP1-W9</vt:lpstr>
      <vt:lpstr>宋体</vt:lpstr>
      <vt:lpstr>Times New Roman</vt:lpstr>
      <vt:lpstr>Calibri</vt:lpstr>
      <vt:lpstr>华康少女文字W5</vt:lpstr>
      <vt:lpstr>Arial-Rounded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Pham Thi Minh Phuong</dc:creator>
  <cp:lastModifiedBy>Admin</cp:lastModifiedBy>
  <cp:revision>115</cp:revision>
  <dcterms:created xsi:type="dcterms:W3CDTF">2020-08-13T09:19:08Z</dcterms:created>
  <dcterms:modified xsi:type="dcterms:W3CDTF">2021-01-28T06:12:50Z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