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1.jpg" ContentType="image/png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8"/>
  </p:notesMasterIdLst>
  <p:sldIdLst>
    <p:sldId id="256" r:id="rId5"/>
    <p:sldId id="258" r:id="rId6"/>
    <p:sldId id="288" r:id="rId7"/>
    <p:sldId id="266" r:id="rId8"/>
    <p:sldId id="290" r:id="rId9"/>
    <p:sldId id="310" r:id="rId10"/>
    <p:sldId id="309" r:id="rId11"/>
    <p:sldId id="308" r:id="rId12"/>
    <p:sldId id="311" r:id="rId13"/>
    <p:sldId id="312" r:id="rId14"/>
    <p:sldId id="297" r:id="rId15"/>
    <p:sldId id="313" r:id="rId16"/>
    <p:sldId id="267" r:id="rId17"/>
    <p:sldId id="279" r:id="rId18"/>
    <p:sldId id="298" r:id="rId19"/>
    <p:sldId id="299" r:id="rId20"/>
    <p:sldId id="300" r:id="rId21"/>
    <p:sldId id="268" r:id="rId22"/>
    <p:sldId id="315" r:id="rId23"/>
    <p:sldId id="281" r:id="rId24"/>
    <p:sldId id="269" r:id="rId25"/>
    <p:sldId id="282" r:id="rId26"/>
    <p:sldId id="270" r:id="rId27"/>
    <p:sldId id="283" r:id="rId28"/>
    <p:sldId id="271" r:id="rId29"/>
    <p:sldId id="284" r:id="rId30"/>
    <p:sldId id="285" r:id="rId31"/>
    <p:sldId id="272" r:id="rId32"/>
    <p:sldId id="286" r:id="rId33"/>
    <p:sldId id="273" r:id="rId34"/>
    <p:sldId id="287" r:id="rId35"/>
    <p:sldId id="314" r:id="rId36"/>
    <p:sldId id="274" r:id="rId37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39"/>
      <p:bold r:id="rId40"/>
    </p:embeddedFont>
    <p:embeddedFont>
      <p:font typeface="Arial-Rounded" panose="020B0500000000000000" charset="0"/>
      <p:regular r:id="rId41"/>
    </p:embeddedFont>
    <p:embeddedFont>
      <p:font typeface="宋体" panose="02010600030101010101" pitchFamily="2" charset="-122"/>
      <p:regular r:id="rId42"/>
    </p:embeddedFont>
    <p:embeddedFont>
      <p:font typeface="HL Hoctro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DFPOP1-W9" panose="020B0604020202020204" charset="-128"/>
      <p:regular r:id="rId48"/>
    </p:embeddedFont>
  </p:embeddedFontLst>
  <p:custDataLst>
    <p:tags r:id="rId4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310"/>
            <p14:sldId id="309"/>
            <p14:sldId id="308"/>
            <p14:sldId id="311"/>
            <p14:sldId id="312"/>
            <p14:sldId id="297"/>
            <p14:sldId id="313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315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1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16" autoAdjust="0"/>
    <p:restoredTop sz="94660"/>
  </p:normalViewPr>
  <p:slideViewPr>
    <p:cSldViewPr snapToGrid="0">
      <p:cViewPr varScale="1">
        <p:scale>
          <a:sx n="94" d="100"/>
          <a:sy n="94" d="100"/>
        </p:scale>
        <p:origin x="7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gs" Target="tags/tag1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avi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g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82907" y="3263370"/>
            <a:ext cx="4891225" cy="695721"/>
            <a:chOff x="2274693" y="2719141"/>
            <a:chExt cx="4891225" cy="695721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4693" y="272165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93117" y="2719141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93809" y="4151077"/>
            <a:ext cx="3196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:………………………….</a:t>
            </a:r>
            <a:endParaRPr lang="zh-CN" altLang="zh-CN" sz="1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4:Điều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96779" y="2210626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96779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0" y="844020"/>
            <a:ext cx="6917635" cy="378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0895" y="224213"/>
            <a:ext cx="909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ba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: 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hỗ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con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87" y="687494"/>
            <a:ext cx="1021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tư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: 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4 con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987" y="1123405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khiển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quá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trình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hoạt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diễn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đúng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tắc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58" y="1538903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Tuân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thủ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đã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định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110948" y="2541150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5" y="1222262"/>
            <a:ext cx="8474627" cy="372282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6200000">
            <a:off x="3969027" y="3776398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" y="1965769"/>
            <a:ext cx="8594035" cy="307949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0" y="2700176"/>
            <a:ext cx="1490870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AN ĐIỀU KHIỂN GIAO THÔNG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 flipH="1">
            <a:off x="5999968" y="1947867"/>
            <a:ext cx="1553770" cy="14632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hơi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lệnh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7689664" y="3030712"/>
            <a:ext cx="1302004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5" grpId="0"/>
      <p:bldP spid="3" grpId="0" animBg="1"/>
      <p:bldP spid="3" grpId="1" animBg="1"/>
      <p:bldP spid="3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8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0405" y="49363"/>
            <a:ext cx="9260551" cy="2048964"/>
            <a:chOff x="408980" y="49363"/>
            <a:chExt cx="9260551" cy="204896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49363"/>
              <a:ext cx="850564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mấy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578495"/>
              <a:ext cx="83755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08980" y="1144220"/>
              <a:ext cx="926055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Nếu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thì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lại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ở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các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đường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phố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sẽ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-9939" y="2027581"/>
            <a:ext cx="9144000" cy="31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3316151" y="1722408"/>
            <a:ext cx="1901892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161842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974" y="746617"/>
            <a:ext cx="87451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chậm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11088"/>
          <a:stretch/>
        </p:blipFill>
        <p:spPr>
          <a:xfrm>
            <a:off x="3316151" y="2544418"/>
            <a:ext cx="190189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ight Arrow 2"/>
          <p:cNvSpPr/>
          <p:nvPr/>
        </p:nvSpPr>
        <p:spPr>
          <a:xfrm>
            <a:off x="1381540" y="2812990"/>
            <a:ext cx="2176667" cy="6657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 DỪNG  LẠI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381540" y="3616691"/>
            <a:ext cx="2186606" cy="6670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CHẬM LẠI RỒI DỪNG HẲN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371602" y="4339186"/>
            <a:ext cx="2186605" cy="72173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 PHÉP ĐI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3922" y="127914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1272209" y="2663686"/>
            <a:ext cx="6579704" cy="247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12445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0236" y="450005"/>
            <a:ext cx="4653764" cy="4768691"/>
          </a:xfrm>
          <a:prstGeom prst="rect">
            <a:avLst/>
          </a:prstGeom>
        </p:spPr>
      </p:pic>
      <p:pic>
        <p:nvPicPr>
          <p:cNvPr id="4" name="X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5053"/>
          <a:stretch/>
        </p:blipFill>
        <p:spPr>
          <a:xfrm>
            <a:off x="384524" y="450005"/>
            <a:ext cx="4766643" cy="46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293024" y="2337951"/>
            <a:ext cx="8023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èn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a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(…).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448109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17725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74512" y="2473724"/>
            <a:ext cx="8998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cộ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872458" y="1120440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637231" y="2481176"/>
            <a:ext cx="1379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(……)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04816" y="2430361"/>
            <a:ext cx="284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75 0.02066 L -0.02917 0.2587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11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9271" y="678825"/>
            <a:ext cx="9024730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1822" y="763681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09653" y="723925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guy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31636" y="728520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659219" y="70879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37100" r="25880" b="37311"/>
          <a:stretch/>
        </p:blipFill>
        <p:spPr>
          <a:xfrm>
            <a:off x="265899" y="1452000"/>
            <a:ext cx="4117258" cy="2980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64293" r="8946" b="10118"/>
          <a:stretch/>
        </p:blipFill>
        <p:spPr>
          <a:xfrm>
            <a:off x="4567032" y="1630015"/>
            <a:ext cx="4149566" cy="28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5" y="757237"/>
            <a:ext cx="8847914" cy="337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63408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đỏ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lại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xanh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được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phép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di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chuyển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chậm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rồi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hẳn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29384" y="2542524"/>
            <a:ext cx="815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37741" y="2503715"/>
            <a:ext cx="1322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88915" y="212262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872" y="2064145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6193" y="210833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31477" y="2110644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75678"/>
            <a:ext cx="8734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96256" y="950929"/>
            <a:ext cx="8734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bấm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tl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4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3" y="2182256"/>
            <a:ext cx="556824" cy="386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73" y="2216427"/>
            <a:ext cx="2631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956" y="2216426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nho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8341" y="2266122"/>
            <a:ext cx="2677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khiên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1538" y="2266122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út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03" y="2182256"/>
            <a:ext cx="556824" cy="386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08" y="2142500"/>
            <a:ext cx="556824" cy="386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78" y="2228754"/>
            <a:ext cx="556824" cy="3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1"/>
      <p:bldP spid="16" grpId="1"/>
      <p:bldP spid="17" grpId="1"/>
      <p:bldP spid="18" grpId="1"/>
      <p:bldP spid="3" grpId="0"/>
      <p:bldP spid="5" grpId="0"/>
      <p:bldP spid="7" grpId="2"/>
      <p:bldP spid="8" grpId="2"/>
      <p:bldP spid="9" grpId="2"/>
      <p:bldP spid="1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3202" y="254157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1462" r="7565" b="56172"/>
          <a:stretch/>
        </p:blipFill>
        <p:spPr>
          <a:xfrm>
            <a:off x="573203" y="941294"/>
            <a:ext cx="8077738" cy="320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47937" y="2616880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bệnh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viện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805048" y="28184"/>
            <a:ext cx="4105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55164" y="2619719"/>
            <a:ext cx="4194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dành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sang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ngang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9" y="755375"/>
            <a:ext cx="2165139" cy="1861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755374"/>
            <a:ext cx="2218912" cy="18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7" y="387382"/>
            <a:ext cx="2143125" cy="2143125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6233" y="2726211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750" l="2500" r="9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62" y="163129"/>
            <a:ext cx="2591629" cy="2591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r="11625"/>
          <a:stretch/>
        </p:blipFill>
        <p:spPr>
          <a:xfrm>
            <a:off x="3468756" y="258694"/>
            <a:ext cx="2692612" cy="2400500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88686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28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161368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52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Đèn giao thô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3495" y="-429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5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 đèn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8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7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 đèn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9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6652" y="534885"/>
            <a:ext cx="8150088" cy="2718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40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ngã ba, ngã tư đường phố thường có cây đèn ba màu: đỏ, vàng, xanh.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299791" y="59634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953538" y="59634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918251" y="119269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265503" y="119269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639955" y="1789045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430616" y="1818864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369365" y="265658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6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786</Words>
  <Application>Microsoft Office PowerPoint</Application>
  <PresentationFormat>On-screen Show (16:9)</PresentationFormat>
  <Paragraphs>182</Paragraphs>
  <Slides>33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微软雅黑</vt:lpstr>
      <vt:lpstr>Arial</vt:lpstr>
      <vt:lpstr>Arial-Rounded</vt:lpstr>
      <vt:lpstr>宋体</vt:lpstr>
      <vt:lpstr>HL Hoctro</vt:lpstr>
      <vt:lpstr>Times New Roman</vt:lpstr>
      <vt:lpstr>Calibri</vt:lpstr>
      <vt:lpstr>DFPOP1-W9</vt:lpstr>
      <vt:lpstr>华康少女文字W5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105</cp:revision>
  <dcterms:created xsi:type="dcterms:W3CDTF">2020-08-13T09:19:08Z</dcterms:created>
  <dcterms:modified xsi:type="dcterms:W3CDTF">2021-01-28T06:08:25Z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