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91" r:id="rId10"/>
    <p:sldId id="277" r:id="rId11"/>
    <p:sldId id="289" r:id="rId12"/>
    <p:sldId id="267" r:id="rId13"/>
    <p:sldId id="279" r:id="rId14"/>
    <p:sldId id="268" r:id="rId15"/>
    <p:sldId id="28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90" r:id="rId30"/>
    <p:sldId id="274" r:id="rId31"/>
  </p:sldIdLst>
  <p:sldSz cx="9144000" cy="5143500" type="screen16x9"/>
  <p:notesSz cx="6858000" cy="9144000"/>
  <p:embeddedFontLst>
    <p:embeddedFont>
      <p:font typeface="Arial-Rounded" panose="020B0500000000000000" charset="0"/>
      <p:regular r:id="rId33"/>
    </p:embeddedFont>
    <p:embeddedFont>
      <p:font typeface="DFPOP1-W9" panose="020B0604020202020204" charset="-128"/>
      <p:regular r:id="rId34"/>
    </p:embeddedFont>
    <p:embeddedFont>
      <p:font typeface="Calibri" panose="020F0502020204030204" pitchFamily="34" charset="0"/>
      <p:regular r:id="rId35"/>
      <p:bold r:id="rId36"/>
      <p:italic r:id="rId37"/>
      <p:boldItalic r:id="rId38"/>
    </p:embeddedFont>
    <p:embeddedFont>
      <p:font typeface="HP001 4 hàng" panose="020B0603050302020204" pitchFamily="34" charset="0"/>
      <p:regular r:id="rId39"/>
      <p:bold r:id="rId40"/>
    </p:embeddedFont>
    <p:embeddedFont>
      <p:font typeface="HL Hoctro" panose="020B0604020202020204" charset="0"/>
      <p:regular r:id="rId41"/>
    </p:embeddedFont>
    <p:embeddedFont>
      <p:font typeface="宋体" panose="02010600030101010101" pitchFamily="2" charset="-122"/>
      <p:regular r:id="rId42"/>
    </p:embeddedFont>
    <p:embeddedFont>
      <p:font typeface="微软雅黑" panose="020B0503020204020204" pitchFamily="34" charset="-122"/>
      <p:regular r:id="rId43"/>
      <p:bold r:id="rId44"/>
    </p:embeddedFont>
  </p:embeddedFontLst>
  <p:custDataLst>
    <p:tags r:id="rId4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78" y="19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3400290"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nãy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mài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mài mê xem hết chỗ này đến chỗ khác. Lúc ngoảnh lợi thì </a:t>
            </a:r>
            <a:r>
              <a:rPr lang="vi-VN" sz="2600">
                <a:solidFill>
                  <a:srgbClr val="0070C0"/>
                </a:solidFill>
                <a:latin typeface="Arial-Rounded" charset="0"/>
                <a:ea typeface="Arial-Rounded" charset="0"/>
                <a:cs typeface="Arial-Rounded" charset="0"/>
              </a:rPr>
              <a:t>không th</a:t>
            </a:r>
            <a:r>
              <a:rPr lang="en-GB" sz="2600">
                <a:solidFill>
                  <a:srgbClr val="0070C0"/>
                </a:solidFill>
                <a:latin typeface="Arial-Rounded" charset="0"/>
                <a:ea typeface="Arial-Rounded" charset="0"/>
                <a:cs typeface="Arial-Rounded" charset="0"/>
              </a:rPr>
              <a:t>ấ</a:t>
            </a:r>
            <a:r>
              <a:rPr lang="vi-VN" sz="2600">
                <a:solidFill>
                  <a:srgbClr val="0070C0"/>
                </a:solidFill>
                <a:latin typeface="Arial-Rounded" charset="0"/>
                <a:ea typeface="Arial-Rounded" charset="0"/>
                <a:cs typeface="Arial-Rounded" charset="0"/>
              </a:rPr>
              <a:t>y </a:t>
            </a:r>
            <a:r>
              <a:rPr lang="vi-VN" sz="2600" dirty="0">
                <a:solidFill>
                  <a:srgbClr val="0070C0"/>
                </a:solidFill>
                <a:latin typeface="Arial-Rounded" charset="0"/>
                <a:ea typeface="Arial-Rounded" charset="0"/>
                <a:cs typeface="Arial-Rounded" charset="0"/>
              </a:rPr>
              <a:t>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TotalTime>
  <Words>515</Words>
  <Application>Microsoft Office PowerPoint</Application>
  <PresentationFormat>On-screen Show (16:9)</PresentationFormat>
  <Paragraphs>117</Paragraphs>
  <Slides>27</Slides>
  <Notes>11</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Arial-Rounded</vt:lpstr>
      <vt:lpstr>华康少女文字W5</vt:lpstr>
      <vt:lpstr>DFPOP1-W9</vt:lpstr>
      <vt:lpstr>Calibri</vt:lpstr>
      <vt:lpstr>HP001 4 hàng</vt:lpstr>
      <vt:lpstr>HL Hoctro</vt:lpstr>
      <vt:lpstr>Arial</vt:lpstr>
      <vt:lpstr>Times New Roman</vt:lpstr>
      <vt:lpstr>宋体</vt:lpstr>
      <vt:lpstr>微软雅黑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55</cp:revision>
  <dcterms:created xsi:type="dcterms:W3CDTF">2020-08-13T09:19:08Z</dcterms:created>
  <dcterms:modified xsi:type="dcterms:W3CDTF">2021-01-28T06:11:46Z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