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1"/>
  </p:notesMasterIdLst>
  <p:sldIdLst>
    <p:sldId id="256" r:id="rId5"/>
    <p:sldId id="258" r:id="rId6"/>
    <p:sldId id="275" r:id="rId7"/>
    <p:sldId id="266" r:id="rId8"/>
    <p:sldId id="276" r:id="rId9"/>
    <p:sldId id="278" r:id="rId10"/>
    <p:sldId id="267" r:id="rId11"/>
    <p:sldId id="291" r:id="rId12"/>
    <p:sldId id="297" r:id="rId13"/>
    <p:sldId id="268" r:id="rId14"/>
    <p:sldId id="292" r:id="rId15"/>
    <p:sldId id="293" r:id="rId16"/>
    <p:sldId id="269" r:id="rId17"/>
    <p:sldId id="295" r:id="rId18"/>
    <p:sldId id="296" r:id="rId19"/>
    <p:sldId id="270" r:id="rId20"/>
  </p:sldIdLst>
  <p:sldSz cx="9144000" cy="5143500" type="screen16x9"/>
  <p:notesSz cx="6858000" cy="9144000"/>
  <p:embeddedFontLst>
    <p:embeddedFont>
      <p:font typeface="DFPOP1-W9" panose="020B0604020202020204" charset="-128"/>
      <p:regular r:id="rId22"/>
    </p:embeddedFont>
    <p:embeddedFont>
      <p:font typeface=".VnAvant" panose="020B7200000000000000" pitchFamily="34" charset="0"/>
      <p:regular r:id="rId23"/>
      <p:bold r:id="rId24"/>
      <p:italic r:id="rId25"/>
      <p:boldItalic r:id="rId26"/>
    </p:embeddedFont>
    <p:embeddedFont>
      <p:font typeface="Arial-Rounded" panose="020B0500000000000000" charset="0"/>
      <p:regular r:id="rId27"/>
    </p:embeddedFont>
    <p:embeddedFont>
      <p:font typeface="Arial-SGK-TV" pitchFamily="2" charset="0"/>
      <p:regular r:id="rId28"/>
      <p:bold r:id="rId29"/>
      <p:italic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custDataLst>
    <p:tags r:id="rId35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8"/>
            <p14:sldId id="267"/>
            <p14:sldId id="291"/>
            <p14:sldId id="297"/>
          </p14:sldIdLst>
        </p14:section>
        <p14:section name="Tiết 2" id="{47239A1A-9B72-4DA5-96A7-F8786F163078}">
          <p14:sldIdLst>
            <p14:sldId id="268"/>
            <p14:sldId id="292"/>
            <p14:sldId id="293"/>
            <p14:sldId id="269"/>
            <p14:sldId id="295"/>
            <p14:sldId id="296"/>
            <p14:sldId id="27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9C31"/>
    <a:srgbClr val="4CA420"/>
    <a:srgbClr val="F14420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27" autoAdjust="0"/>
    <p:restoredTop sz="84926" autoAdjust="0"/>
  </p:normalViewPr>
  <p:slideViewPr>
    <p:cSldViewPr snapToGrid="0">
      <p:cViewPr varScale="1">
        <p:scale>
          <a:sx n="68" d="100"/>
          <a:sy n="68" d="100"/>
        </p:scale>
        <p:origin x="1072" y="4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8.fntdata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gs" Target="tags/tag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72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0574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2022/2/25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2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png"/><Relationship Id="rId5" Type="http://schemas.openxmlformats.org/officeDocument/2006/relationships/image" Target="../media/image21.emf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130" y="297060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56098" y="140109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063578" y="2672257"/>
            <a:ext cx="4872801" cy="695000"/>
            <a:chOff x="2273580" y="2661005"/>
            <a:chExt cx="4872801" cy="695000"/>
          </a:xfrm>
        </p:grpSpPr>
        <p:sp>
          <p:nvSpPr>
            <p:cNvPr id="93" name="文本框 92"/>
            <p:cNvSpPr txBox="1"/>
            <p:nvPr/>
          </p:nvSpPr>
          <p:spPr>
            <a:xfrm>
              <a:off x="2273580" y="26686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73580" y="2661005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 chào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15229" y="1539966"/>
            <a:ext cx="1813079" cy="923331"/>
            <a:chOff x="3295925" y="1815064"/>
            <a:chExt cx="1813079" cy="923331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5" y="1815064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2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21335" y="1815064"/>
              <a:ext cx="17876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2: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15972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grpSp>
        <p:nvGrpSpPr>
          <p:cNvPr id="28" name="组合 98"/>
          <p:cNvGrpSpPr/>
          <p:nvPr/>
        </p:nvGrpSpPr>
        <p:grpSpPr>
          <a:xfrm>
            <a:off x="585047" y="771221"/>
            <a:ext cx="8166191" cy="944293"/>
            <a:chOff x="-86657" y="893919"/>
            <a:chExt cx="8166191" cy="944293"/>
          </a:xfrm>
        </p:grpSpPr>
        <p:sp>
          <p:nvSpPr>
            <p:cNvPr id="29" name="矩形 93"/>
            <p:cNvSpPr/>
            <p:nvPr/>
          </p:nvSpPr>
          <p:spPr>
            <a:xfrm>
              <a:off x="-86657" y="893919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48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4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0" name="矩形 96"/>
            <p:cNvSpPr/>
            <p:nvPr/>
          </p:nvSpPr>
          <p:spPr>
            <a:xfrm>
              <a:off x="-86657" y="901580"/>
              <a:ext cx="7964040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31" name="矩形 97"/>
            <p:cNvSpPr/>
            <p:nvPr/>
          </p:nvSpPr>
          <p:spPr>
            <a:xfrm>
              <a:off x="-51218" y="914882"/>
              <a:ext cx="8130752" cy="923330"/>
            </a:xfrm>
            <a:prstGeom prst="rect">
              <a:avLst/>
            </a:prstGeom>
          </p:spPr>
          <p:txBody>
            <a:bodyPr wrap="none">
              <a:prstTxWarp prst="textDeflateBottom">
                <a:avLst/>
              </a:prstTxWarp>
              <a:spAutoFit/>
            </a:bodyPr>
            <a:lstStyle/>
            <a:p>
              <a:pPr algn="l"/>
              <a:r>
                <a:rPr lang="en-US" altLang="zh-CN" sz="5400" b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Chủ đề 4: Điều em cần biết 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5" dur="1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 lời </a:t>
            </a:r>
          </a:p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44091" y="340519"/>
            <a:ext cx="3680222" cy="579835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Tr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¶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lêi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c©u</a:t>
            </a:r>
            <a:r>
              <a:rPr lang="en-US" sz="2700" b="1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2700" b="1" dirty="0" err="1">
                <a:solidFill>
                  <a:schemeClr val="bg1"/>
                </a:solidFill>
                <a:latin typeface=".VnAvant" panose="020B7200000000000000" pitchFamily="34" charset="0"/>
              </a:rPr>
              <a:t>hái</a:t>
            </a:r>
            <a:endParaRPr lang="en-US" sz="2700" b="1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 Placeholder 4"/>
          <p:cNvSpPr txBox="1">
            <a:spLocks/>
          </p:cNvSpPr>
          <p:nvPr/>
        </p:nvSpPr>
        <p:spPr bwMode="auto">
          <a:xfrm>
            <a:off x="53579" y="1177528"/>
            <a:ext cx="8644944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buFont typeface="Arial" panose="020B0604020202020204" pitchFamily="34" charset="0"/>
              <a:buNone/>
            </a:pP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Placeholder 4"/>
          <p:cNvSpPr txBox="1">
            <a:spLocks/>
          </p:cNvSpPr>
          <p:nvPr/>
        </p:nvSpPr>
        <p:spPr bwMode="auto">
          <a:xfrm>
            <a:off x="53579" y="2819395"/>
            <a:ext cx="8457376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53579" y="3461969"/>
            <a:ext cx="8304975" cy="47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vi-VN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1798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7">
            <a:extLst>
              <a:ext uri="{FF2B5EF4-FFF2-40B4-BE49-F238E27FC236}">
                <a16:creationId xmlns:a16="http://schemas.microsoft.com/office/drawing/2014/main" id="{8E30C9EB-19CD-4226-B0CE-A708891A90FC}"/>
              </a:ext>
            </a:extLst>
          </p:cNvPr>
          <p:cNvSpPr/>
          <p:nvPr/>
        </p:nvSpPr>
        <p:spPr>
          <a:xfrm>
            <a:off x="1649890" y="3610471"/>
            <a:ext cx="7494110" cy="1305870"/>
          </a:xfrm>
          <a:prstGeom prst="rect">
            <a:avLst/>
          </a:prstGeom>
          <a:solidFill>
            <a:srgbClr val="FDD27B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3" name="35">
            <a:extLst>
              <a:ext uri="{FF2B5EF4-FFF2-40B4-BE49-F238E27FC236}">
                <a16:creationId xmlns:a16="http://schemas.microsoft.com/office/drawing/2014/main" id="{9D6269A5-702D-4971-A1DC-E85AFB20E0BE}"/>
              </a:ext>
            </a:extLst>
          </p:cNvPr>
          <p:cNvSpPr/>
          <p:nvPr/>
        </p:nvSpPr>
        <p:spPr>
          <a:xfrm>
            <a:off x="1649890" y="1934828"/>
            <a:ext cx="7494110" cy="1305870"/>
          </a:xfrm>
          <a:prstGeom prst="rect">
            <a:avLst/>
          </a:prstGeom>
          <a:solidFill>
            <a:srgbClr val="BAE18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4" name="38">
            <a:extLst>
              <a:ext uri="{FF2B5EF4-FFF2-40B4-BE49-F238E27FC236}">
                <a16:creationId xmlns:a16="http://schemas.microsoft.com/office/drawing/2014/main" id="{ECADE9CB-EF5A-452D-9C3A-5912B086FF57}"/>
              </a:ext>
            </a:extLst>
          </p:cNvPr>
          <p:cNvSpPr/>
          <p:nvPr/>
        </p:nvSpPr>
        <p:spPr>
          <a:xfrm>
            <a:off x="1649890" y="230309"/>
            <a:ext cx="7494110" cy="1305870"/>
          </a:xfrm>
          <a:prstGeom prst="rect">
            <a:avLst/>
          </a:prstGeom>
          <a:solidFill>
            <a:srgbClr val="FFDE77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4EDC47C-4039-4CF1-8FCD-7E757B55D63A}"/>
              </a:ext>
            </a:extLst>
          </p:cNvPr>
          <p:cNvGrpSpPr/>
          <p:nvPr/>
        </p:nvGrpSpPr>
        <p:grpSpPr>
          <a:xfrm>
            <a:off x="1698808" y="170800"/>
            <a:ext cx="1218941" cy="557265"/>
            <a:chOff x="1504679" y="227733"/>
            <a:chExt cx="1625254" cy="743020"/>
          </a:xfrm>
        </p:grpSpPr>
        <p:grpSp>
          <p:nvGrpSpPr>
            <p:cNvPr id="21" name="20">
              <a:extLst>
                <a:ext uri="{FF2B5EF4-FFF2-40B4-BE49-F238E27FC236}">
                  <a16:creationId xmlns:a16="http://schemas.microsoft.com/office/drawing/2014/main" id="{53AD853F-6A69-44E3-A9BB-7C2022132E02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23" name="27">
                <a:extLst>
                  <a:ext uri="{FF2B5EF4-FFF2-40B4-BE49-F238E27FC236}">
                    <a16:creationId xmlns:a16="http://schemas.microsoft.com/office/drawing/2014/main" id="{FFE16BC7-A90E-41CA-98C4-150E956B4C2B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24" name="28">
                <a:extLst>
                  <a:ext uri="{FF2B5EF4-FFF2-40B4-BE49-F238E27FC236}">
                    <a16:creationId xmlns:a16="http://schemas.microsoft.com/office/drawing/2014/main" id="{4B06015E-8E62-49EF-811D-19980386395C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34907F7C-C424-4106-AD8B-0F4746187AF8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9626D4-3323-4F99-84B3-C6739522B8F9}"/>
              </a:ext>
            </a:extLst>
          </p:cNvPr>
          <p:cNvGrpSpPr/>
          <p:nvPr/>
        </p:nvGrpSpPr>
        <p:grpSpPr>
          <a:xfrm>
            <a:off x="1728214" y="1913844"/>
            <a:ext cx="1218941" cy="519585"/>
            <a:chOff x="1504679" y="277973"/>
            <a:chExt cx="1625254" cy="692780"/>
          </a:xfrm>
        </p:grpSpPr>
        <p:grpSp>
          <p:nvGrpSpPr>
            <p:cNvPr id="30" name="20">
              <a:extLst>
                <a:ext uri="{FF2B5EF4-FFF2-40B4-BE49-F238E27FC236}">
                  <a16:creationId xmlns:a16="http://schemas.microsoft.com/office/drawing/2014/main" id="{2563E840-E5A6-456D-9ADF-5F3D69CDE835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2" name="27">
                <a:extLst>
                  <a:ext uri="{FF2B5EF4-FFF2-40B4-BE49-F238E27FC236}">
                    <a16:creationId xmlns:a16="http://schemas.microsoft.com/office/drawing/2014/main" id="{9A4EB7D0-0A79-4ED2-8EAE-1B2DB4BB0C1D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3" name="28">
                <a:extLst>
                  <a:ext uri="{FF2B5EF4-FFF2-40B4-BE49-F238E27FC236}">
                    <a16:creationId xmlns:a16="http://schemas.microsoft.com/office/drawing/2014/main" id="{7CEC4DFF-050A-441E-A5D9-4EA60CA4D2CD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1" name="Content Placeholder 2">
              <a:extLst>
                <a:ext uri="{FF2B5EF4-FFF2-40B4-BE49-F238E27FC236}">
                  <a16:creationId xmlns:a16="http://schemas.microsoft.com/office/drawing/2014/main" id="{49E1C1A6-D182-4130-91F9-F86F9ABDB686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7797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2E3CF4-9224-4BE0-B20A-6B59323EE105}"/>
              </a:ext>
            </a:extLst>
          </p:cNvPr>
          <p:cNvSpPr txBox="1"/>
          <p:nvPr/>
        </p:nvSpPr>
        <p:spPr>
          <a:xfrm>
            <a:off x="2917749" y="254776"/>
            <a:ext cx="64964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US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endParaRPr lang="en-US" sz="2700" b="1" dirty="0">
              <a:solidFill>
                <a:schemeClr val="tx1">
                  <a:lumMod val="85000"/>
                  <a:lumOff val="15000"/>
                </a:scheme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528A988-E500-4EF7-AA1A-CFCCAA44C94D}"/>
              </a:ext>
            </a:extLst>
          </p:cNvPr>
          <p:cNvSpPr txBox="1"/>
          <p:nvPr/>
        </p:nvSpPr>
        <p:spPr>
          <a:xfrm>
            <a:off x="2947156" y="1960141"/>
            <a:ext cx="593861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alt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GB" alt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CCFA25A-260B-4C46-9C74-F0B838E8861B}"/>
              </a:ext>
            </a:extLst>
          </p:cNvPr>
          <p:cNvGrpSpPr/>
          <p:nvPr/>
        </p:nvGrpSpPr>
        <p:grpSpPr>
          <a:xfrm>
            <a:off x="1698808" y="3553058"/>
            <a:ext cx="1218941" cy="557265"/>
            <a:chOff x="1504679" y="227733"/>
            <a:chExt cx="1625254" cy="743020"/>
          </a:xfrm>
        </p:grpSpPr>
        <p:grpSp>
          <p:nvGrpSpPr>
            <p:cNvPr id="36" name="20">
              <a:extLst>
                <a:ext uri="{FF2B5EF4-FFF2-40B4-BE49-F238E27FC236}">
                  <a16:creationId xmlns:a16="http://schemas.microsoft.com/office/drawing/2014/main" id="{F052DAD4-07A3-4576-99BA-CEBBAB9E1B1C}"/>
                </a:ext>
              </a:extLst>
            </p:cNvPr>
            <p:cNvGrpSpPr/>
            <p:nvPr/>
          </p:nvGrpSpPr>
          <p:grpSpPr>
            <a:xfrm>
              <a:off x="1504679" y="360323"/>
              <a:ext cx="1485326" cy="610430"/>
              <a:chOff x="419987" y="1579544"/>
              <a:chExt cx="1858342" cy="1460126"/>
            </a:xfrm>
          </p:grpSpPr>
          <p:sp>
            <p:nvSpPr>
              <p:cNvPr id="38" name="27">
                <a:extLst>
                  <a:ext uri="{FF2B5EF4-FFF2-40B4-BE49-F238E27FC236}">
                    <a16:creationId xmlns:a16="http://schemas.microsoft.com/office/drawing/2014/main" id="{EBFF9AB7-9ABD-42CC-B73D-2536E4238C75}"/>
                  </a:ext>
                </a:extLst>
              </p:cNvPr>
              <p:cNvSpPr/>
              <p:nvPr/>
            </p:nvSpPr>
            <p:spPr>
              <a:xfrm>
                <a:off x="419987" y="1579544"/>
                <a:ext cx="1858342" cy="1460126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ffectLst>
                <a:outerShdw blurRad="177800" dist="76200" dir="8100000" sx="102000" sy="102000" algn="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  <p:sp>
            <p:nvSpPr>
              <p:cNvPr id="39" name="28">
                <a:extLst>
                  <a:ext uri="{FF2B5EF4-FFF2-40B4-BE49-F238E27FC236}">
                    <a16:creationId xmlns:a16="http://schemas.microsoft.com/office/drawing/2014/main" id="{B8386190-0E93-4B9B-A8E5-13F38382A9D1}"/>
                  </a:ext>
                </a:extLst>
              </p:cNvPr>
              <p:cNvSpPr/>
              <p:nvPr/>
            </p:nvSpPr>
            <p:spPr>
              <a:xfrm>
                <a:off x="469042" y="1615577"/>
                <a:ext cx="1750365" cy="1375287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13"/>
              </a:p>
            </p:txBody>
          </p:sp>
        </p:grpSp>
        <p:sp>
          <p:nvSpPr>
            <p:cNvPr id="37" name="Content Placeholder 2">
              <a:extLst>
                <a:ext uri="{FF2B5EF4-FFF2-40B4-BE49-F238E27FC236}">
                  <a16:creationId xmlns:a16="http://schemas.microsoft.com/office/drawing/2014/main" id="{3308C2D8-3589-464E-A1A9-5E5C21174CC2}"/>
                </a:ext>
              </a:extLst>
            </p:cNvPr>
            <p:cNvSpPr txBox="1">
              <a:spLocks/>
            </p:cNvSpPr>
            <p:nvPr/>
          </p:nvSpPr>
          <p:spPr>
            <a:xfrm>
              <a:off x="1810777" y="227733"/>
              <a:ext cx="1319156" cy="83372"/>
            </a:xfrm>
            <a:prstGeom prst="ellipse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4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2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110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1050" kern="1200">
                  <a:solidFill>
                    <a:schemeClr val="bg1">
                      <a:lumMod val="6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3375" b="1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</a:t>
              </a:r>
            </a:p>
          </p:txBody>
        </p:sp>
      </p:grpSp>
      <p:sp>
        <p:nvSpPr>
          <p:cNvPr id="6" name="7">
            <a:extLst>
              <a:ext uri="{FF2B5EF4-FFF2-40B4-BE49-F238E27FC236}">
                <a16:creationId xmlns:a16="http://schemas.microsoft.com/office/drawing/2014/main" id="{5EC1FA49-FD1F-4EEA-B575-5F5E089FD31D}"/>
              </a:ext>
            </a:extLst>
          </p:cNvPr>
          <p:cNvSpPr/>
          <p:nvPr/>
        </p:nvSpPr>
        <p:spPr>
          <a:xfrm>
            <a:off x="0" y="1"/>
            <a:ext cx="2093495" cy="5143499"/>
          </a:xfrm>
          <a:prstGeom prst="rect">
            <a:avLst/>
          </a:prstGeom>
          <a:solidFill>
            <a:srgbClr val="9CD45E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/>
          </a:p>
        </p:txBody>
      </p:sp>
      <p:sp>
        <p:nvSpPr>
          <p:cNvPr id="7" name="1">
            <a:extLst>
              <a:ext uri="{FF2B5EF4-FFF2-40B4-BE49-F238E27FC236}">
                <a16:creationId xmlns:a16="http://schemas.microsoft.com/office/drawing/2014/main" id="{39121B12-93DB-4FAC-AF92-EC359D093E39}"/>
              </a:ext>
            </a:extLst>
          </p:cNvPr>
          <p:cNvSpPr/>
          <p:nvPr/>
        </p:nvSpPr>
        <p:spPr>
          <a:xfrm>
            <a:off x="390987" y="930143"/>
            <a:ext cx="117794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  <a:endParaRPr lang="en-US" altLang="zh-CN" sz="1800" dirty="0">
              <a:solidFill>
                <a:schemeClr val="bg1"/>
              </a:solidFill>
            </a:endParaRPr>
          </a:p>
        </p:txBody>
      </p:sp>
      <p:sp>
        <p:nvSpPr>
          <p:cNvPr id="16" name="31">
            <a:extLst>
              <a:ext uri="{FF2B5EF4-FFF2-40B4-BE49-F238E27FC236}">
                <a16:creationId xmlns:a16="http://schemas.microsoft.com/office/drawing/2014/main" id="{97DA4440-79D3-422C-9DC5-855D750DED57}"/>
              </a:ext>
            </a:extLst>
          </p:cNvPr>
          <p:cNvSpPr/>
          <p:nvPr/>
        </p:nvSpPr>
        <p:spPr>
          <a:xfrm>
            <a:off x="1150372" y="3226779"/>
            <a:ext cx="301882" cy="361682"/>
          </a:xfrm>
          <a:prstGeom prst="star4">
            <a:avLst/>
          </a:prstGeom>
          <a:solidFill>
            <a:srgbClr val="D9FA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7" name="32">
            <a:extLst>
              <a:ext uri="{FF2B5EF4-FFF2-40B4-BE49-F238E27FC236}">
                <a16:creationId xmlns:a16="http://schemas.microsoft.com/office/drawing/2014/main" id="{22DFF2BA-DFD2-47A2-8F42-DA9897918D67}"/>
              </a:ext>
            </a:extLst>
          </p:cNvPr>
          <p:cNvSpPr/>
          <p:nvPr/>
        </p:nvSpPr>
        <p:spPr>
          <a:xfrm>
            <a:off x="514087" y="3226779"/>
            <a:ext cx="301882" cy="361682"/>
          </a:xfrm>
          <a:prstGeom prst="star4">
            <a:avLst/>
          </a:prstGeom>
          <a:solidFill>
            <a:srgbClr val="FFDE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33">
            <a:extLst>
              <a:ext uri="{FF2B5EF4-FFF2-40B4-BE49-F238E27FC236}">
                <a16:creationId xmlns:a16="http://schemas.microsoft.com/office/drawing/2014/main" id="{737CFB65-21B0-4E2B-AC30-A45610C29861}"/>
              </a:ext>
            </a:extLst>
          </p:cNvPr>
          <p:cNvSpPr/>
          <p:nvPr/>
        </p:nvSpPr>
        <p:spPr>
          <a:xfrm>
            <a:off x="832230" y="3226779"/>
            <a:ext cx="301882" cy="361682"/>
          </a:xfrm>
          <a:prstGeom prst="star4">
            <a:avLst/>
          </a:prstGeom>
          <a:solidFill>
            <a:srgbClr val="FBE9A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9" name="Lưu đồ: Đường kết nối 8">
            <a:extLst>
              <a:ext uri="{FF2B5EF4-FFF2-40B4-BE49-F238E27FC236}">
                <a16:creationId xmlns:a16="http://schemas.microsoft.com/office/drawing/2014/main" id="{7DBE0386-B488-4E88-8C4C-21144757D682}"/>
              </a:ext>
            </a:extLst>
          </p:cNvPr>
          <p:cNvSpPr/>
          <p:nvPr/>
        </p:nvSpPr>
        <p:spPr>
          <a:xfrm>
            <a:off x="645624" y="170800"/>
            <a:ext cx="734023" cy="746406"/>
          </a:xfrm>
          <a:prstGeom prst="flowChartConnector">
            <a:avLst/>
          </a:prstGeom>
          <a:solidFill>
            <a:srgbClr val="E89B0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950" b="1" dirty="0">
                <a:solidFill>
                  <a:schemeClr val="bg1"/>
                </a:solidFill>
                <a:cs typeface="Times New Roman" panose="02020603050405020304" pitchFamily="18" charset="0"/>
              </a:rPr>
              <a:t>4</a:t>
            </a:r>
            <a:endParaRPr lang="vi-VN" sz="495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4C477D6-119C-4DD4-928C-688FB1218F4D}"/>
              </a:ext>
            </a:extLst>
          </p:cNvPr>
          <p:cNvSpPr txBox="1"/>
          <p:nvPr/>
        </p:nvSpPr>
        <p:spPr>
          <a:xfrm>
            <a:off x="2363738" y="808115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75" dirty="0" err="1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Nhảy</a:t>
            </a:r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dây</a:t>
            </a:r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75" dirty="0" err="1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</a:t>
            </a:r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lang="en-US" sz="2475" dirty="0">
                <a:solidFill>
                  <a:srgbClr val="FF3B3B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9117340-E8C9-42AF-909F-7C7ED6848915}"/>
              </a:ext>
            </a:extLst>
          </p:cNvPr>
          <p:cNvSpPr txBox="1"/>
          <p:nvPr/>
        </p:nvSpPr>
        <p:spPr>
          <a:xfrm>
            <a:off x="2363738" y="2755668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2475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Nhịp</a:t>
            </a:r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475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vun</a:t>
            </a:r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475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vút</a:t>
            </a:r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0F8DBD-1EAF-46DE-97DA-4B9B43B69EE2}"/>
              </a:ext>
            </a:extLst>
          </p:cNvPr>
          <p:cNvSpPr txBox="1"/>
          <p:nvPr/>
        </p:nvSpPr>
        <p:spPr>
          <a:xfrm>
            <a:off x="2806888" y="4072854"/>
            <a:ext cx="6969542" cy="473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75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49112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28" grpId="0"/>
      <p:bldP spid="34" grpId="0"/>
      <p:bldP spid="6" grpId="0" animBg="1"/>
      <p:bldP spid="7" grpId="0"/>
      <p:bldP spid="16" grpId="0" animBg="1"/>
      <p:bldP spid="17" grpId="0" animBg="1"/>
      <p:bldP spid="18" grpId="0" animBg="1"/>
      <p:bldP spid="19" grpId="0" animBg="1"/>
      <p:bldP spid="41" grpId="0"/>
      <p:bldP spid="42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622613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 thuộc lòng 2 khổ đầu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84522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2AECCB-75C7-4B9F-9A76-6782AEE22D49}"/>
              </a:ext>
            </a:extLst>
          </p:cNvPr>
          <p:cNvGrpSpPr/>
          <p:nvPr/>
        </p:nvGrpSpPr>
        <p:grpSpPr>
          <a:xfrm>
            <a:off x="0" y="107081"/>
            <a:ext cx="5094515" cy="415499"/>
            <a:chOff x="0" y="142774"/>
            <a:chExt cx="6792686" cy="55399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914D9E2-AD80-49D0-87A4-B02AD9BB7319}"/>
                </a:ext>
              </a:extLst>
            </p:cNvPr>
            <p:cNvSpPr/>
            <p:nvPr/>
          </p:nvSpPr>
          <p:spPr bwMode="auto">
            <a:xfrm>
              <a:off x="0" y="142774"/>
              <a:ext cx="6792686" cy="525464"/>
            </a:xfrm>
            <a:custGeom>
              <a:avLst/>
              <a:gdLst>
                <a:gd name="connsiteX0" fmla="*/ 0 w 3477420"/>
                <a:gd name="connsiteY0" fmla="*/ 0 h 525464"/>
                <a:gd name="connsiteX1" fmla="*/ 3214688 w 3477420"/>
                <a:gd name="connsiteY1" fmla="*/ 0 h 525464"/>
                <a:gd name="connsiteX2" fmla="*/ 3477420 w 3477420"/>
                <a:gd name="connsiteY2" fmla="*/ 262732 h 525464"/>
                <a:gd name="connsiteX3" fmla="*/ 3477419 w 3477420"/>
                <a:gd name="connsiteY3" fmla="*/ 262732 h 525464"/>
                <a:gd name="connsiteX4" fmla="*/ 3214687 w 3477420"/>
                <a:gd name="connsiteY4" fmla="*/ 525464 h 525464"/>
                <a:gd name="connsiteX5" fmla="*/ 0 w 3477420"/>
                <a:gd name="connsiteY5" fmla="*/ 525463 h 525464"/>
                <a:gd name="connsiteX6" fmla="*/ 0 w 3477420"/>
                <a:gd name="connsiteY6" fmla="*/ 0 h 5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7420" h="525464">
                  <a:moveTo>
                    <a:pt x="0" y="0"/>
                  </a:moveTo>
                  <a:lnTo>
                    <a:pt x="3214688" y="0"/>
                  </a:lnTo>
                  <a:cubicBezTo>
                    <a:pt x="3359791" y="0"/>
                    <a:pt x="3477420" y="117629"/>
                    <a:pt x="3477420" y="262732"/>
                  </a:cubicBezTo>
                  <a:lnTo>
                    <a:pt x="3477419" y="262732"/>
                  </a:lnTo>
                  <a:cubicBezTo>
                    <a:pt x="3477419" y="407835"/>
                    <a:pt x="3359790" y="525464"/>
                    <a:pt x="3214687" y="525464"/>
                  </a:cubicBezTo>
                  <a:lnTo>
                    <a:pt x="0" y="52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3F7B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92FA423-8351-419B-987B-20755F5B8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55" y="142775"/>
              <a:ext cx="399075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9pPr>
            </a:lstStyle>
            <a:p>
              <a:pPr eaLnBrk="1" hangingPunct="1"/>
              <a:r>
                <a:rPr lang="en-US" altLang="zh-CN" sz="2100" b="1" dirty="0">
                  <a:solidFill>
                    <a:srgbClr val="6BA42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r>
                <a:rPr lang="en-US" altLang="zh-CN" sz="2100" b="1" dirty="0">
                  <a:solidFill>
                    <a:srgbClr val="92D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HỌC THUỘC LÒNG</a:t>
              </a:r>
              <a:endParaRPr lang="zh-CN" altLang="en-US" sz="21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761BDE-6984-4D0E-AD1A-FD7C191D5AC1}"/>
              </a:ext>
            </a:extLst>
          </p:cNvPr>
          <p:cNvSpPr txBox="1"/>
          <p:nvPr/>
        </p:nvSpPr>
        <p:spPr>
          <a:xfrm>
            <a:off x="1193390" y="951069"/>
            <a:ext cx="435937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vi-VN" sz="3000" dirty="0">
                <a:solidFill>
                  <a:srgbClr val="00264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3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3D6F1-A520-457A-B236-0D48E462975B}"/>
              </a:ext>
            </a:extLst>
          </p:cNvPr>
          <p:cNvSpPr txBox="1"/>
          <p:nvPr/>
        </p:nvSpPr>
        <p:spPr>
          <a:xfrm>
            <a:off x="1193390" y="2847810"/>
            <a:ext cx="414281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vi-VN" sz="3000" dirty="0">
                <a:solidFill>
                  <a:srgbClr val="00264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29383-93D4-4341-BB8A-F9FEF1D6D824}"/>
              </a:ext>
            </a:extLst>
          </p:cNvPr>
          <p:cNvSpPr/>
          <p:nvPr/>
        </p:nvSpPr>
        <p:spPr>
          <a:xfrm>
            <a:off x="2434478" y="1019194"/>
            <a:ext cx="2501880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C63FF1-F7E9-4FC7-9AF0-381561603CA8}"/>
              </a:ext>
            </a:extLst>
          </p:cNvPr>
          <p:cNvSpPr/>
          <p:nvPr/>
        </p:nvSpPr>
        <p:spPr>
          <a:xfrm>
            <a:off x="2653117" y="1424536"/>
            <a:ext cx="2363309" cy="367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F4F8DD-FDFE-49D0-B6EA-4516F0FF33DB}"/>
              </a:ext>
            </a:extLst>
          </p:cNvPr>
          <p:cNvSpPr/>
          <p:nvPr/>
        </p:nvSpPr>
        <p:spPr>
          <a:xfrm>
            <a:off x="2717668" y="1858932"/>
            <a:ext cx="2298758" cy="433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05E323-E910-4233-A48E-DA0928333562}"/>
              </a:ext>
            </a:extLst>
          </p:cNvPr>
          <p:cNvSpPr/>
          <p:nvPr/>
        </p:nvSpPr>
        <p:spPr>
          <a:xfrm>
            <a:off x="2866863" y="2366689"/>
            <a:ext cx="2315696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18FA91-D73C-4AA3-99AE-2626C0384938}"/>
              </a:ext>
            </a:extLst>
          </p:cNvPr>
          <p:cNvSpPr/>
          <p:nvPr/>
        </p:nvSpPr>
        <p:spPr>
          <a:xfrm>
            <a:off x="2757605" y="2887438"/>
            <a:ext cx="1895564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B5A3E6-2DA0-4FA2-9D5F-55DF0BE6333C}"/>
              </a:ext>
            </a:extLst>
          </p:cNvPr>
          <p:cNvSpPr/>
          <p:nvPr/>
        </p:nvSpPr>
        <p:spPr>
          <a:xfrm>
            <a:off x="3137392" y="3300434"/>
            <a:ext cx="2415377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04B557-B8CC-4C7A-91E6-3A8A9BB73360}"/>
              </a:ext>
            </a:extLst>
          </p:cNvPr>
          <p:cNvSpPr/>
          <p:nvPr/>
        </p:nvSpPr>
        <p:spPr>
          <a:xfrm>
            <a:off x="2771628" y="3780085"/>
            <a:ext cx="1827580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B1D7E0-15CF-404F-8230-3CCF27D2B41F}"/>
              </a:ext>
            </a:extLst>
          </p:cNvPr>
          <p:cNvSpPr/>
          <p:nvPr/>
        </p:nvSpPr>
        <p:spPr>
          <a:xfrm>
            <a:off x="2295703" y="4100955"/>
            <a:ext cx="2154751" cy="483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309967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62AECCB-75C7-4B9F-9A76-6782AEE22D49}"/>
              </a:ext>
            </a:extLst>
          </p:cNvPr>
          <p:cNvGrpSpPr/>
          <p:nvPr/>
        </p:nvGrpSpPr>
        <p:grpSpPr>
          <a:xfrm>
            <a:off x="0" y="107081"/>
            <a:ext cx="5094515" cy="415499"/>
            <a:chOff x="0" y="142774"/>
            <a:chExt cx="6792686" cy="553998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8914D9E2-AD80-49D0-87A4-B02AD9BB7319}"/>
                </a:ext>
              </a:extLst>
            </p:cNvPr>
            <p:cNvSpPr/>
            <p:nvPr/>
          </p:nvSpPr>
          <p:spPr bwMode="auto">
            <a:xfrm>
              <a:off x="0" y="142774"/>
              <a:ext cx="6792686" cy="525464"/>
            </a:xfrm>
            <a:custGeom>
              <a:avLst/>
              <a:gdLst>
                <a:gd name="connsiteX0" fmla="*/ 0 w 3477420"/>
                <a:gd name="connsiteY0" fmla="*/ 0 h 525464"/>
                <a:gd name="connsiteX1" fmla="*/ 3214688 w 3477420"/>
                <a:gd name="connsiteY1" fmla="*/ 0 h 525464"/>
                <a:gd name="connsiteX2" fmla="*/ 3477420 w 3477420"/>
                <a:gd name="connsiteY2" fmla="*/ 262732 h 525464"/>
                <a:gd name="connsiteX3" fmla="*/ 3477419 w 3477420"/>
                <a:gd name="connsiteY3" fmla="*/ 262732 h 525464"/>
                <a:gd name="connsiteX4" fmla="*/ 3214687 w 3477420"/>
                <a:gd name="connsiteY4" fmla="*/ 525464 h 525464"/>
                <a:gd name="connsiteX5" fmla="*/ 0 w 3477420"/>
                <a:gd name="connsiteY5" fmla="*/ 525463 h 525464"/>
                <a:gd name="connsiteX6" fmla="*/ 0 w 3477420"/>
                <a:gd name="connsiteY6" fmla="*/ 0 h 525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477420" h="525464">
                  <a:moveTo>
                    <a:pt x="0" y="0"/>
                  </a:moveTo>
                  <a:lnTo>
                    <a:pt x="3214688" y="0"/>
                  </a:lnTo>
                  <a:cubicBezTo>
                    <a:pt x="3359791" y="0"/>
                    <a:pt x="3477420" y="117629"/>
                    <a:pt x="3477420" y="262732"/>
                  </a:cubicBezTo>
                  <a:lnTo>
                    <a:pt x="3477419" y="262732"/>
                  </a:lnTo>
                  <a:cubicBezTo>
                    <a:pt x="3477419" y="407835"/>
                    <a:pt x="3359790" y="525464"/>
                    <a:pt x="3214687" y="525464"/>
                  </a:cubicBezTo>
                  <a:lnTo>
                    <a:pt x="0" y="5254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28575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anchor="ctr">
              <a:noAutofit/>
            </a:bodyPr>
            <a:lstStyle/>
            <a:p>
              <a:pPr algn="ctr">
                <a:defRPr/>
              </a:pPr>
              <a:endParaRPr lang="zh-CN" altLang="en-US" sz="1200">
                <a:solidFill>
                  <a:srgbClr val="3F7B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13">
              <a:extLst>
                <a:ext uri="{FF2B5EF4-FFF2-40B4-BE49-F238E27FC236}">
                  <a16:creationId xmlns:a16="http://schemas.microsoft.com/office/drawing/2014/main" id="{C92FA423-8351-419B-987B-20755F5B86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5155" y="142775"/>
              <a:ext cx="3990750" cy="55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Gulim" pitchFamily="34" charset="-127"/>
                  <a:ea typeface="Gulim" pitchFamily="34" charset="-127"/>
                </a:defRPr>
              </a:lvl9pPr>
            </a:lstStyle>
            <a:p>
              <a:pPr eaLnBrk="1" hangingPunct="1"/>
              <a:r>
                <a:rPr lang="en-US" altLang="zh-CN" sz="2100" b="1" dirty="0">
                  <a:solidFill>
                    <a:srgbClr val="6BA42C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  <a:r>
                <a:rPr lang="en-US" altLang="zh-CN" sz="2100" b="1" dirty="0">
                  <a:solidFill>
                    <a:srgbClr val="92D05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HỌC THUỘC LÒNG</a:t>
              </a:r>
              <a:endParaRPr lang="zh-CN" altLang="en-US" sz="2100" b="1" dirty="0">
                <a:solidFill>
                  <a:srgbClr val="92D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F1761BDE-6984-4D0E-AD1A-FD7C191D5AC1}"/>
              </a:ext>
            </a:extLst>
          </p:cNvPr>
          <p:cNvSpPr txBox="1"/>
          <p:nvPr/>
        </p:nvSpPr>
        <p:spPr>
          <a:xfrm>
            <a:off x="1193390" y="951069"/>
            <a:ext cx="4359379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vi-VN" sz="3000" dirty="0">
                <a:solidFill>
                  <a:srgbClr val="00264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3000" dirty="0"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333D6F1-A520-457A-B236-0D48E462975B}"/>
              </a:ext>
            </a:extLst>
          </p:cNvPr>
          <p:cNvSpPr txBox="1"/>
          <p:nvPr/>
        </p:nvSpPr>
        <p:spPr>
          <a:xfrm>
            <a:off x="1193390" y="2847810"/>
            <a:ext cx="4142810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28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2800" dirty="0" err="1">
                <a:latin typeface="Arial-Rounded" charset="0"/>
                <a:ea typeface="Arial-Rounded" charset="0"/>
                <a:cs typeface="Arial-Rounded" charset="0"/>
              </a:rPr>
              <a:t>đất</a:t>
            </a:r>
            <a:endParaRPr lang="en-US" sz="28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vi-VN" sz="3000" dirty="0">
                <a:solidFill>
                  <a:srgbClr val="00264D"/>
                </a:solidFill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.</a:t>
            </a:r>
            <a:endParaRPr lang="en-US" sz="30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4629383-93D4-4341-BB8A-F9FEF1D6D824}"/>
              </a:ext>
            </a:extLst>
          </p:cNvPr>
          <p:cNvSpPr/>
          <p:nvPr/>
        </p:nvSpPr>
        <p:spPr>
          <a:xfrm>
            <a:off x="1688123" y="1019194"/>
            <a:ext cx="3248235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CC63FF1-F7E9-4FC7-9AF0-381561603CA8}"/>
              </a:ext>
            </a:extLst>
          </p:cNvPr>
          <p:cNvSpPr/>
          <p:nvPr/>
        </p:nvSpPr>
        <p:spPr>
          <a:xfrm>
            <a:off x="1793631" y="1424536"/>
            <a:ext cx="3222795" cy="367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6F4F8DD-FDFE-49D0-B6EA-4516F0FF33DB}"/>
              </a:ext>
            </a:extLst>
          </p:cNvPr>
          <p:cNvSpPr/>
          <p:nvPr/>
        </p:nvSpPr>
        <p:spPr>
          <a:xfrm>
            <a:off x="1793631" y="1858932"/>
            <a:ext cx="3222795" cy="433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505E323-E910-4233-A48E-DA0928333562}"/>
              </a:ext>
            </a:extLst>
          </p:cNvPr>
          <p:cNvSpPr/>
          <p:nvPr/>
        </p:nvSpPr>
        <p:spPr>
          <a:xfrm>
            <a:off x="2295703" y="2366689"/>
            <a:ext cx="2886856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18FA91-D73C-4AA3-99AE-2626C0384938}"/>
              </a:ext>
            </a:extLst>
          </p:cNvPr>
          <p:cNvSpPr/>
          <p:nvPr/>
        </p:nvSpPr>
        <p:spPr>
          <a:xfrm>
            <a:off x="1793631" y="2887438"/>
            <a:ext cx="2859538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B5A3E6-2DA0-4FA2-9D5F-55DF0BE6333C}"/>
              </a:ext>
            </a:extLst>
          </p:cNvPr>
          <p:cNvSpPr/>
          <p:nvPr/>
        </p:nvSpPr>
        <p:spPr>
          <a:xfrm>
            <a:off x="1992924" y="3300434"/>
            <a:ext cx="3559846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404B557-B8CC-4C7A-91E6-3A8A9BB73360}"/>
              </a:ext>
            </a:extLst>
          </p:cNvPr>
          <p:cNvSpPr/>
          <p:nvPr/>
        </p:nvSpPr>
        <p:spPr>
          <a:xfrm>
            <a:off x="1793631" y="3780085"/>
            <a:ext cx="2805577" cy="4129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B1D7E0-15CF-404F-8230-3CCF27D2B41F}"/>
              </a:ext>
            </a:extLst>
          </p:cNvPr>
          <p:cNvSpPr/>
          <p:nvPr/>
        </p:nvSpPr>
        <p:spPr>
          <a:xfrm>
            <a:off x="1793631" y="4100955"/>
            <a:ext cx="2656823" cy="483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</p:spTree>
    <p:extLst>
      <p:ext uri="{BB962C8B-B14F-4D97-AF65-F5344CB8AC3E}">
        <p14:creationId xmlns:p14="http://schemas.microsoft.com/office/powerpoint/2010/main" val="28948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000"/>
                            </p:stCondLst>
                            <p:childTnLst>
                              <p:par>
                                <p:cTn id="3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1554885"/>
            <a:ext cx="35884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 một bài hát về lời chào 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38636" y="74361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18670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Quan sát 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914540"/>
            <a:ext cx="59447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Hai người trong tranh đang làm gì?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287867" y="1830202"/>
            <a:ext cx="85056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Em thường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ai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</a:p>
          <a:p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4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chào như thế nào?</a:t>
            </a:r>
            <a:endParaRPr lang="zh-CN" altLang="en-US" sz="2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717" y="1319801"/>
            <a:ext cx="4433753" cy="283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410_20200508102934_rua-tay-truoc-khi-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4362" y="229752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63060"/>
            <a:ext cx="9143999" cy="4981906"/>
          </a:xfrm>
          <a:prstGeom prst="rect">
            <a:avLst/>
          </a:prstGeom>
        </p:spPr>
      </p:pic>
      <p:pic>
        <p:nvPicPr>
          <p:cNvPr id="3" name="410_20200508103042_loi-cha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6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7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410_20200508103042_loi-cha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87" y="-65238"/>
            <a:ext cx="609600" cy="6096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6" y="2587783"/>
            <a:ext cx="3828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29182" y="52321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/>
          <p:cNvSpPr/>
          <p:nvPr/>
        </p:nvSpPr>
        <p:spPr>
          <a:xfrm>
            <a:off x="581506" y="274015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/>
          <p:cNvSpPr/>
          <p:nvPr/>
        </p:nvSpPr>
        <p:spPr>
          <a:xfrm>
            <a:off x="4919556" y="64599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/>
          <p:cNvSpPr/>
          <p:nvPr/>
        </p:nvSpPr>
        <p:spPr>
          <a:xfrm>
            <a:off x="4919557" y="2908541"/>
            <a:ext cx="320659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7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...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384572" y="280988"/>
            <a:ext cx="869513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Tìm ở cuối các dòng thơ những tiếng cùng vần với nhau</a:t>
            </a:r>
          </a:p>
        </p:txBody>
      </p:sp>
      <p:sp>
        <p:nvSpPr>
          <p:cNvPr id="5" name="6-Point Star 4"/>
          <p:cNvSpPr/>
          <p:nvPr/>
        </p:nvSpPr>
        <p:spPr>
          <a:xfrm>
            <a:off x="1927622" y="1604963"/>
            <a:ext cx="1933575" cy="1960960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6-Point Star 5"/>
          <p:cNvSpPr/>
          <p:nvPr/>
        </p:nvSpPr>
        <p:spPr>
          <a:xfrm>
            <a:off x="5396454" y="1546080"/>
            <a:ext cx="1933575" cy="1960960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4012406" y="2586038"/>
            <a:ext cx="12334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6-Point Star 16"/>
          <p:cNvSpPr/>
          <p:nvPr/>
        </p:nvSpPr>
        <p:spPr>
          <a:xfrm>
            <a:off x="1962792" y="1651856"/>
            <a:ext cx="1933575" cy="1960960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6-Point Star 18"/>
          <p:cNvSpPr/>
          <p:nvPr/>
        </p:nvSpPr>
        <p:spPr>
          <a:xfrm>
            <a:off x="5408178" y="1546081"/>
            <a:ext cx="1933575" cy="1960960"/>
          </a:xfrm>
          <a:prstGeom prst="star6">
            <a:avLst/>
          </a:prstGeom>
          <a:solidFill>
            <a:srgbClr val="7030A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GB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40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0">
        <p14:prism isInverted="1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44000" contrast="-69000"/>
          </a:blip>
          <a:stretch>
            <a:fillRect/>
          </a:stretch>
        </p:blipFill>
        <p:spPr>
          <a:xfrm>
            <a:off x="-25801" y="39318"/>
            <a:ext cx="9143999" cy="5096930"/>
          </a:xfrm>
          <a:prstGeom prst="rect">
            <a:avLst/>
          </a:prstGeom>
          <a:solidFill>
            <a:schemeClr val="accent1">
              <a:lumMod val="60000"/>
              <a:lumOff val="40000"/>
              <a:alpha val="0"/>
            </a:schemeClr>
          </a:solidFill>
        </p:spPr>
      </p:pic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646986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 chào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78194" y="409456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đến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nào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trước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dẫn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bước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sợ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lạc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78196" y="2587783"/>
            <a:ext cx="382826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kết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Con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đường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bớt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xa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Lời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chào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hoa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từ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lòng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tốt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24373" y="470910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gió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mát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Buổi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sáng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đầu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ngày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Như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một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bàn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tay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Chân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thành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cởi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mở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224374" y="2748007"/>
            <a:ext cx="367788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Ai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ai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cũng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có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Chẳng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nặng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là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bao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Bạn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ơi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đâu</a:t>
            </a:r>
            <a:endParaRPr lang="en-US" sz="3200" dirty="0">
              <a:latin typeface="Arial-Rounded" charset="0"/>
              <a:ea typeface="Arial-Rounded" charset="0"/>
              <a:cs typeface="Arial-Rounded" charset="0"/>
            </a:endParaRPr>
          </a:p>
          <a:p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Nhớ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mang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đi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 </a:t>
            </a:r>
            <a:r>
              <a:rPr lang="en-US" sz="3200" dirty="0" err="1">
                <a:latin typeface="Arial-Rounded" charset="0"/>
                <a:ea typeface="Arial-Rounded" charset="0"/>
                <a:cs typeface="Arial-Rounded" charset="0"/>
              </a:rPr>
              <a:t>nhé</a:t>
            </a:r>
            <a:r>
              <a:rPr lang="en-US" sz="3200" dirty="0">
                <a:latin typeface="Arial-Rounded" charset="0"/>
                <a:ea typeface="Arial-Rounded" charset="0"/>
                <a:cs typeface="Arial-Rounded" charset="0"/>
              </a:rPr>
              <a:t>.</a:t>
            </a:r>
          </a:p>
        </p:txBody>
      </p:sp>
      <p:sp>
        <p:nvSpPr>
          <p:cNvPr id="13" name="Lưu đồ: Đường kết nối 8"/>
          <p:cNvSpPr/>
          <p:nvPr/>
        </p:nvSpPr>
        <p:spPr>
          <a:xfrm>
            <a:off x="629182" y="523214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8"/>
          <p:cNvSpPr/>
          <p:nvPr/>
        </p:nvSpPr>
        <p:spPr>
          <a:xfrm>
            <a:off x="581506" y="2740156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8"/>
          <p:cNvSpPr/>
          <p:nvPr/>
        </p:nvSpPr>
        <p:spPr>
          <a:xfrm>
            <a:off x="4919556" y="645992"/>
            <a:ext cx="361507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8"/>
          <p:cNvSpPr/>
          <p:nvPr/>
        </p:nvSpPr>
        <p:spPr>
          <a:xfrm>
            <a:off x="4919557" y="2908541"/>
            <a:ext cx="320659" cy="350874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90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 animBg="1"/>
      <p:bldP spid="14" grpId="0" animBg="1"/>
      <p:bldP spid="15" grpId="0" animBg="1"/>
      <p:bldP spid="1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1249</TotalTime>
  <Words>443</Words>
  <Application>Microsoft Office PowerPoint</Application>
  <PresentationFormat>On-screen Show (16:9)</PresentationFormat>
  <Paragraphs>116</Paragraphs>
  <Slides>16</Slides>
  <Notes>9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Arial-SGK-TV</vt:lpstr>
      <vt:lpstr>Calibri</vt:lpstr>
      <vt:lpstr>Times New Roman</vt:lpstr>
      <vt:lpstr>Arial-Rounded</vt:lpstr>
      <vt:lpstr>DFPOP1-W9</vt:lpstr>
      <vt:lpstr>.VnAvant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Quynh Nguyen Thi Nhu</cp:lastModifiedBy>
  <cp:revision>53</cp:revision>
  <dcterms:created xsi:type="dcterms:W3CDTF">2020-08-13T09:19:08Z</dcterms:created>
  <dcterms:modified xsi:type="dcterms:W3CDTF">2022-02-25T05:12:32Z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