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2"/>
  </p:notesMasterIdLst>
  <p:sldIdLst>
    <p:sldId id="256" r:id="rId5"/>
    <p:sldId id="258" r:id="rId6"/>
    <p:sldId id="275" r:id="rId7"/>
    <p:sldId id="266" r:id="rId8"/>
    <p:sldId id="276" r:id="rId9"/>
    <p:sldId id="277" r:id="rId10"/>
    <p:sldId id="288" r:id="rId11"/>
    <p:sldId id="278" r:id="rId12"/>
    <p:sldId id="267" r:id="rId13"/>
    <p:sldId id="289" r:id="rId14"/>
    <p:sldId id="290" r:id="rId15"/>
    <p:sldId id="268" r:id="rId16"/>
    <p:sldId id="281" r:id="rId17"/>
    <p:sldId id="280" r:id="rId18"/>
    <p:sldId id="291" r:id="rId19"/>
    <p:sldId id="269" r:id="rId20"/>
    <p:sldId id="282" r:id="rId21"/>
    <p:sldId id="270" r:id="rId22"/>
    <p:sldId id="292" r:id="rId23"/>
    <p:sldId id="271" r:id="rId24"/>
    <p:sldId id="284" r:id="rId25"/>
    <p:sldId id="285" r:id="rId26"/>
    <p:sldId id="272" r:id="rId27"/>
    <p:sldId id="286" r:id="rId28"/>
    <p:sldId id="273" r:id="rId29"/>
    <p:sldId id="287" r:id="rId30"/>
    <p:sldId id="274" r:id="rId31"/>
  </p:sldIdLst>
  <p:sldSz cx="9144000" cy="5143500" type="screen16x9"/>
  <p:notesSz cx="6858000" cy="9144000"/>
  <p:embeddedFontLst>
    <p:embeddedFont>
      <p:font typeface="Arial-Rounded" panose="020B0500000000000000" charset="0"/>
      <p:regular r:id="rId33"/>
    </p:embeddedFont>
    <p:embeddedFont>
      <p:font typeface="HL Hoctro" panose="020B0604020202020204" charset="0"/>
      <p:regular r:id="rId34"/>
    </p:embeddedFont>
    <p:embeddedFont>
      <p:font typeface=".VnAvant" panose="020B7200000000000000" pitchFamily="34" charset="0"/>
      <p:regular r:id="rId35"/>
      <p:bold r:id="rId36"/>
      <p:italic r:id="rId37"/>
      <p:boldItalic r:id="rId38"/>
    </p:embeddedFont>
    <p:embeddedFont>
      <p:font typeface="SimSun" panose="02010600030101010101" pitchFamily="2" charset="-122"/>
      <p:regular r:id="rId39"/>
    </p:embeddedFont>
    <p:embeddedFont>
      <p:font typeface="Arial-SGK-TV" pitchFamily="2" charset="0"/>
      <p:regular r:id="rId40"/>
      <p:bold r:id="rId41"/>
      <p:italic r:id="rId42"/>
    </p:embeddedFont>
    <p:embeddedFont>
      <p:font typeface="DFPOP1-W9" panose="020B0604020202020204" charset="-128"/>
      <p:regular r:id="rId43"/>
    </p:embeddedFont>
    <p:embeddedFont>
      <p:font typeface="Calibri" panose="020F0502020204030204" pitchFamily="34" charset="0"/>
      <p:regular r:id="rId44"/>
      <p:bold r:id="rId45"/>
      <p:italic r:id="rId46"/>
      <p:boldItalic r:id="rId47"/>
    </p:embeddedFont>
  </p:embeddedFontLst>
  <p:custDataLst>
    <p:tags r:id="rId4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 id="288"/>
            <p14:sldId id="278"/>
          </p14:sldIdLst>
        </p14:section>
        <p14:section name="Tiết 2" id="{47239A1A-9B72-4DA5-96A7-F8786F163078}">
          <p14:sldIdLst>
            <p14:sldId id="267"/>
            <p14:sldId id="289"/>
            <p14:sldId id="290"/>
            <p14:sldId id="268"/>
            <p14:sldId id="281"/>
            <p14:sldId id="280"/>
            <p14:sldId id="291"/>
          </p14:sldIdLst>
        </p14:section>
        <p14:section name="Tiết 3" id="{8DB3B22B-32B6-4C3F-838D-DF98A9DBE4B7}">
          <p14:sldIdLst>
            <p14:sldId id="269"/>
            <p14:sldId id="282"/>
            <p14:sldId id="270"/>
            <p14:sldId id="292"/>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4CA420"/>
    <a:srgbClr val="F14420"/>
    <a:srgbClr val="679C31"/>
    <a:srgbClr val="920000"/>
    <a:srgbClr val="F56636"/>
    <a:srgbClr val="EF2A19"/>
    <a:srgbClr val="A9250B"/>
    <a:srgbClr val="FF6600"/>
    <a:srgbClr val="8CB8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7" autoAdjust="0"/>
    <p:restoredTop sz="84926" autoAdjust="0"/>
  </p:normalViewPr>
  <p:slideViewPr>
    <p:cSldViewPr snapToGrid="0">
      <p:cViewPr varScale="1">
        <p:scale>
          <a:sx n="82" d="100"/>
          <a:sy n="82" d="100"/>
        </p:scale>
        <p:origin x="348"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9.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baseline="0" dirty="0"/>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23</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24</a:t>
            </a:fld>
            <a:endParaRPr lang="zh-CN" altLang="en-US"/>
          </a:p>
        </p:txBody>
      </p:sp>
    </p:spTree>
    <p:extLst>
      <p:ext uri="{BB962C8B-B14F-4D97-AF65-F5344CB8AC3E}">
        <p14:creationId xmlns:p14="http://schemas.microsoft.com/office/powerpoint/2010/main" val="917791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25</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27</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6</a:t>
            </a:fld>
            <a:endParaRPr lang="zh-CN" altLang="en-US"/>
          </a:p>
        </p:txBody>
      </p:sp>
    </p:spTree>
    <p:extLst>
      <p:ext uri="{BB962C8B-B14F-4D97-AF65-F5344CB8AC3E}">
        <p14:creationId xmlns:p14="http://schemas.microsoft.com/office/powerpoint/2010/main" val="3764666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8</a:t>
            </a:fld>
            <a:endParaRPr lang="zh-CN" altLang="en-US"/>
          </a:p>
        </p:txBody>
      </p:sp>
    </p:spTree>
    <p:extLst>
      <p:ext uri="{BB962C8B-B14F-4D97-AF65-F5344CB8AC3E}">
        <p14:creationId xmlns:p14="http://schemas.microsoft.com/office/powerpoint/2010/main" val="3026152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250359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12</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16</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2021/1/28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2021/1/28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image" Target="../media/image25.gif"/></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1.emf"/><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22.emf"/><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572" y="321272"/>
            <a:ext cx="9248571" cy="8019887"/>
          </a:xfrm>
          <a:prstGeom prst="rect">
            <a:avLst/>
          </a:prstGeom>
        </p:spPr>
      </p:pic>
      <p:sp>
        <p:nvSpPr>
          <p:cNvPr id="26" name="任意多边形 25"/>
          <p:cNvSpPr/>
          <p:nvPr/>
        </p:nvSpPr>
        <p:spPr>
          <a:xfrm>
            <a:off x="1304661" y="1320101"/>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00" name="组合 99"/>
          <p:cNvGrpSpPr/>
          <p:nvPr/>
        </p:nvGrpSpPr>
        <p:grpSpPr>
          <a:xfrm>
            <a:off x="2016594" y="2998579"/>
            <a:ext cx="4904885" cy="725644"/>
            <a:chOff x="2249308" y="2727523"/>
            <a:chExt cx="4904885" cy="725644"/>
          </a:xfrm>
        </p:grpSpPr>
        <p:sp>
          <p:nvSpPr>
            <p:cNvPr id="93" name="文本框 92"/>
            <p:cNvSpPr txBox="1"/>
            <p:nvPr/>
          </p:nvSpPr>
          <p:spPr>
            <a:xfrm>
              <a:off x="2281392" y="2727523"/>
              <a:ext cx="4872801" cy="687339"/>
            </a:xfrm>
            <a:prstGeom prst="rect">
              <a:avLst/>
            </a:prstGeom>
            <a:noFill/>
          </p:spPr>
          <p:txBody>
            <a:bodyPr wrap="none" rtlCol="0">
              <a:prstTxWarp prst="textDoubleWave1">
                <a:avLst/>
              </a:prstTxWarp>
              <a:spAutoFit/>
            </a:bodyPr>
            <a:lstStyle/>
            <a:p>
              <a:r>
                <a:rPr lang="en-US" altLang="zh-CN" sz="3600" dirty="0" smtClean="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ln w="10160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6" name="文本框 95"/>
            <p:cNvSpPr txBox="1"/>
            <p:nvPr/>
          </p:nvSpPr>
          <p:spPr>
            <a:xfrm>
              <a:off x="2249308" y="2765828"/>
              <a:ext cx="4872801" cy="687339"/>
            </a:xfrm>
            <a:prstGeom prst="rect">
              <a:avLst/>
            </a:prstGeom>
            <a:noFill/>
          </p:spPr>
          <p:txBody>
            <a:bodyPr wrap="none" rtlCol="0">
              <a:prstTxWarp prst="textDoubleWave1">
                <a:avLst/>
              </a:prstTxWarp>
              <a:spAutoFit/>
            </a:bodyPr>
            <a:lstStyle/>
            <a:p>
              <a:r>
                <a:rPr lang="en-US" altLang="zh-CN" sz="3600"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grpSp>
        <p:nvGrpSpPr>
          <p:cNvPr id="99" name="组合 98"/>
          <p:cNvGrpSpPr/>
          <p:nvPr/>
        </p:nvGrpSpPr>
        <p:grpSpPr>
          <a:xfrm>
            <a:off x="3572903" y="1863756"/>
            <a:ext cx="1507885" cy="955919"/>
            <a:chOff x="3282361" y="1815065"/>
            <a:chExt cx="1507885" cy="955919"/>
          </a:xfrm>
        </p:grpSpPr>
        <p:sp>
          <p:nvSpPr>
            <p:cNvPr id="94" name="矩形 93"/>
            <p:cNvSpPr/>
            <p:nvPr/>
          </p:nvSpPr>
          <p:spPr>
            <a:xfrm>
              <a:off x="3295926" y="1815065"/>
              <a:ext cx="1494320" cy="923330"/>
            </a:xfrm>
            <a:prstGeom prst="rect">
              <a:avLst/>
            </a:prstGeom>
          </p:spPr>
          <p:txBody>
            <a:bodyPr wrap="none">
              <a:spAutoFit/>
            </a:bodyPr>
            <a:lstStyle/>
            <a:p>
              <a:r>
                <a:rPr lang="en-US" altLang="zh-CN" sz="5400" b="1" dirty="0" err="1">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7" name="矩形 96"/>
            <p:cNvSpPr/>
            <p:nvPr/>
          </p:nvSpPr>
          <p:spPr>
            <a:xfrm>
              <a:off x="3295926" y="1822431"/>
              <a:ext cx="1494320" cy="923330"/>
            </a:xfrm>
            <a:prstGeom prst="rect">
              <a:avLst/>
            </a:prstGeom>
          </p:spPr>
          <p:txBody>
            <a:bodyPr wrap="none">
              <a:spAutoFit/>
            </a:bodyPr>
            <a:lstStyle/>
            <a:p>
              <a:r>
                <a:rPr lang="en-US" altLang="zh-CN" sz="5400" b="1" dirty="0" err="1">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 1</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282361" y="1847654"/>
              <a:ext cx="1494320" cy="923330"/>
            </a:xfrm>
            <a:prstGeom prst="rect">
              <a:avLst/>
            </a:prstGeom>
          </p:spPr>
          <p:txBody>
            <a:bodyPr wrap="none">
              <a:spAutoFit/>
            </a:bodyPr>
            <a:lstStyle/>
            <a:p>
              <a:pPr algn="l"/>
              <a:r>
                <a:rPr lang="en-US" altLang="zh-CN" sz="54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 </a:t>
              </a:r>
              <a:r>
                <a:rPr lang="en-US" altLang="zh-CN" sz="5400" b="1" dirty="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grpSp>
        <p:nvGrpSpPr>
          <p:cNvPr id="28" name="组合 98"/>
          <p:cNvGrpSpPr/>
          <p:nvPr/>
        </p:nvGrpSpPr>
        <p:grpSpPr>
          <a:xfrm>
            <a:off x="436617" y="1315203"/>
            <a:ext cx="8166191" cy="944293"/>
            <a:chOff x="-86657" y="893919"/>
            <a:chExt cx="8166191" cy="944293"/>
          </a:xfrm>
        </p:grpSpPr>
        <p:sp>
          <p:nvSpPr>
            <p:cNvPr id="29" name="矩形 93"/>
            <p:cNvSpPr/>
            <p:nvPr/>
          </p:nvSpPr>
          <p:spPr>
            <a:xfrm>
              <a:off x="-86657" y="893919"/>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4800" b="1" smtClean="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400" b="1" dirty="0">
                <a:ln w="107950">
                  <a:solidFill>
                    <a:schemeClr val="bg1"/>
                  </a:solidFill>
                </a:ln>
                <a:solidFill>
                  <a:schemeClr val="bg1"/>
                </a:solidFill>
                <a:effectLst>
                  <a:outerShdw blurRad="63500" sx="102000" sy="102000" algn="ctr" rotWithShape="0">
                    <a:prstClr val="black">
                      <a:alpha val="40000"/>
                    </a:prst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0" name="矩形 96"/>
            <p:cNvSpPr/>
            <p:nvPr/>
          </p:nvSpPr>
          <p:spPr>
            <a:xfrm>
              <a:off x="-86657" y="901580"/>
              <a:ext cx="7964040"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altLang="zh-CN" sz="5400" b="1" smtClean="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a:t>
              </a:r>
              <a:endParaRPr lang="zh-CN" altLang="en-US" sz="4800" b="1" dirty="0">
                <a:ln>
                  <a:solidFill>
                    <a:schemeClr val="accent2">
                      <a:lumMod val="75000"/>
                    </a:schemeClr>
                  </a:solidFill>
                </a:ln>
                <a:no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31" name="矩形 97"/>
            <p:cNvSpPr/>
            <p:nvPr/>
          </p:nvSpPr>
          <p:spPr>
            <a:xfrm>
              <a:off x="-51218" y="914882"/>
              <a:ext cx="8130752" cy="923330"/>
            </a:xfrm>
            <a:prstGeom prst="rect">
              <a:avLst/>
            </a:prstGeom>
          </p:spPr>
          <p:txBody>
            <a:bodyPr wrap="none" numCol="1">
              <a:prstTxWarp prst="textDeflateBottom">
                <a:avLst/>
              </a:prstTxWarp>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Chủ đề 4: Điều em cần biết </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par>
                                <p:cTn id="60" presetID="53" presetClass="entr" presetSubtype="16" fill="hold" nodeType="withEffect">
                                  <p:stCondLst>
                                    <p:cond delay="3000"/>
                                  </p:stCondLst>
                                  <p:childTnLst>
                                    <p:set>
                                      <p:cBhvr>
                                        <p:cTn id="61" dur="1" fill="hold">
                                          <p:stCondLst>
                                            <p:cond delay="0"/>
                                          </p:stCondLst>
                                        </p:cTn>
                                        <p:tgtEl>
                                          <p:spTgt spid="99"/>
                                        </p:tgtEl>
                                        <p:attrNameLst>
                                          <p:attrName>style.visibility</p:attrName>
                                        </p:attrNameLst>
                                      </p:cBhvr>
                                      <p:to>
                                        <p:strVal val="visible"/>
                                      </p:to>
                                    </p:set>
                                    <p:anim calcmode="lin" valueType="num">
                                      <p:cBhvr>
                                        <p:cTn id="62" dur="1000" fill="hold"/>
                                        <p:tgtEl>
                                          <p:spTgt spid="99"/>
                                        </p:tgtEl>
                                        <p:attrNameLst>
                                          <p:attrName>ppt_w</p:attrName>
                                        </p:attrNameLst>
                                      </p:cBhvr>
                                      <p:tavLst>
                                        <p:tav tm="0">
                                          <p:val>
                                            <p:fltVal val="0"/>
                                          </p:val>
                                        </p:tav>
                                        <p:tav tm="100000">
                                          <p:val>
                                            <p:strVal val="#ppt_w"/>
                                          </p:val>
                                        </p:tav>
                                      </p:tavLst>
                                    </p:anim>
                                    <p:anim calcmode="lin" valueType="num">
                                      <p:cBhvr>
                                        <p:cTn id="63" dur="1000" fill="hold"/>
                                        <p:tgtEl>
                                          <p:spTgt spid="99"/>
                                        </p:tgtEl>
                                        <p:attrNameLst>
                                          <p:attrName>ppt_h</p:attrName>
                                        </p:attrNameLst>
                                      </p:cBhvr>
                                      <p:tavLst>
                                        <p:tav tm="0">
                                          <p:val>
                                            <p:fltVal val="0"/>
                                          </p:val>
                                        </p:tav>
                                        <p:tav tm="100000">
                                          <p:val>
                                            <p:strVal val="#ppt_h"/>
                                          </p:val>
                                        </p:tav>
                                      </p:tavLst>
                                    </p:anim>
                                    <p:animEffect transition="in" filter="fade">
                                      <p:cBhvr>
                                        <p:cTn id="64" dur="1000"/>
                                        <p:tgtEl>
                                          <p:spTgt spid="99"/>
                                        </p:tgtEl>
                                      </p:cBhvr>
                                    </p:animEffect>
                                  </p:childTnLst>
                                </p:cTn>
                              </p:par>
                              <p:par>
                                <p:cTn id="65" presetID="53" presetClass="entr" presetSubtype="16" fill="hold" nodeType="withEffect">
                                  <p:stCondLst>
                                    <p:cond delay="3000"/>
                                  </p:stCondLst>
                                  <p:childTnLst>
                                    <p:set>
                                      <p:cBhvr>
                                        <p:cTn id="66" dur="1" fill="hold">
                                          <p:stCondLst>
                                            <p:cond delay="0"/>
                                          </p:stCondLst>
                                        </p:cTn>
                                        <p:tgtEl>
                                          <p:spTgt spid="100"/>
                                        </p:tgtEl>
                                        <p:attrNameLst>
                                          <p:attrName>style.visibility</p:attrName>
                                        </p:attrNameLst>
                                      </p:cBhvr>
                                      <p:to>
                                        <p:strVal val="visible"/>
                                      </p:to>
                                    </p:set>
                                    <p:anim calcmode="lin" valueType="num">
                                      <p:cBhvr>
                                        <p:cTn id="67" dur="1000" fill="hold"/>
                                        <p:tgtEl>
                                          <p:spTgt spid="100"/>
                                        </p:tgtEl>
                                        <p:attrNameLst>
                                          <p:attrName>ppt_w</p:attrName>
                                        </p:attrNameLst>
                                      </p:cBhvr>
                                      <p:tavLst>
                                        <p:tav tm="0">
                                          <p:val>
                                            <p:fltVal val="0"/>
                                          </p:val>
                                        </p:tav>
                                        <p:tav tm="100000">
                                          <p:val>
                                            <p:strVal val="#ppt_w"/>
                                          </p:val>
                                        </p:tav>
                                      </p:tavLst>
                                    </p:anim>
                                    <p:anim calcmode="lin" valueType="num">
                                      <p:cBhvr>
                                        <p:cTn id="68" dur="1000" fill="hold"/>
                                        <p:tgtEl>
                                          <p:spTgt spid="100"/>
                                        </p:tgtEl>
                                        <p:attrNameLst>
                                          <p:attrName>ppt_h</p:attrName>
                                        </p:attrNameLst>
                                      </p:cBhvr>
                                      <p:tavLst>
                                        <p:tav tm="0">
                                          <p:val>
                                            <p:fltVal val="0"/>
                                          </p:val>
                                        </p:tav>
                                        <p:tav tm="100000">
                                          <p:val>
                                            <p:strVal val="#ppt_h"/>
                                          </p:val>
                                        </p:tav>
                                      </p:tavLst>
                                    </p:anim>
                                    <p:animEffect transition="in" filter="fade">
                                      <p:cBhvr>
                                        <p:cTn id="69" dur="1000"/>
                                        <p:tgtEl>
                                          <p:spTgt spid="100"/>
                                        </p:tgtEl>
                                      </p:cBhvr>
                                    </p:animEffect>
                                  </p:childTnLst>
                                </p:cTn>
                              </p:par>
                              <p:par>
                                <p:cTn id="70" presetID="14" presetClass="entr" presetSubtype="5" fill="hold" nodeType="withEffect">
                                  <p:stCondLst>
                                    <p:cond delay="3000"/>
                                  </p:stCondLst>
                                  <p:childTnLst>
                                    <p:set>
                                      <p:cBhvr>
                                        <p:cTn id="71" dur="1" fill="hold">
                                          <p:stCondLst>
                                            <p:cond delay="0"/>
                                          </p:stCondLst>
                                        </p:cTn>
                                        <p:tgtEl>
                                          <p:spTgt spid="99"/>
                                        </p:tgtEl>
                                        <p:attrNameLst>
                                          <p:attrName>style.visibility</p:attrName>
                                        </p:attrNameLst>
                                      </p:cBhvr>
                                      <p:to>
                                        <p:strVal val="visible"/>
                                      </p:to>
                                    </p:set>
                                    <p:animEffect transition="in" filter="randombar(vertical)">
                                      <p:cBhvr>
                                        <p:cTn id="72" dur="1500"/>
                                        <p:tgtEl>
                                          <p:spTgt spid="99"/>
                                        </p:tgtEl>
                                      </p:cBhvr>
                                    </p:animEffect>
                                  </p:childTnLst>
                                </p:cTn>
                              </p:par>
                              <p:par>
                                <p:cTn id="73" presetID="14" presetClass="entr" presetSubtype="5" fill="hold" nodeType="withEffect">
                                  <p:stCondLst>
                                    <p:cond delay="3000"/>
                                  </p:stCondLst>
                                  <p:childTnLst>
                                    <p:set>
                                      <p:cBhvr>
                                        <p:cTn id="74" dur="1" fill="hold">
                                          <p:stCondLst>
                                            <p:cond delay="0"/>
                                          </p:stCondLst>
                                        </p:cTn>
                                        <p:tgtEl>
                                          <p:spTgt spid="100"/>
                                        </p:tgtEl>
                                        <p:attrNameLst>
                                          <p:attrName>style.visibility</p:attrName>
                                        </p:attrNameLst>
                                      </p:cBhvr>
                                      <p:to>
                                        <p:strVal val="visible"/>
                                      </p:to>
                                    </p:set>
                                    <p:animEffect transition="in" filter="randombar(vertical)">
                                      <p:cBhvr>
                                        <p:cTn id="75" dur="1500"/>
                                        <p:tgtEl>
                                          <p:spTgt spid="100"/>
                                        </p:tgtEl>
                                      </p:cBhvr>
                                    </p:animEffect>
                                  </p:childTnLst>
                                </p:cTn>
                              </p:par>
                              <p:par>
                                <p:cTn id="76" presetID="37" presetClass="entr" presetSubtype="0" fill="hold" nodeType="withEffect">
                                  <p:stCondLst>
                                    <p:cond delay="3000"/>
                                  </p:stCondLst>
                                  <p:childTnLst>
                                    <p:set>
                                      <p:cBhvr>
                                        <p:cTn id="77" dur="1" fill="hold">
                                          <p:stCondLst>
                                            <p:cond delay="0"/>
                                          </p:stCondLst>
                                        </p:cTn>
                                        <p:tgtEl>
                                          <p:spTgt spid="99"/>
                                        </p:tgtEl>
                                        <p:attrNameLst>
                                          <p:attrName>style.visibility</p:attrName>
                                        </p:attrNameLst>
                                      </p:cBhvr>
                                      <p:to>
                                        <p:strVal val="visible"/>
                                      </p:to>
                                    </p:set>
                                    <p:animEffect transition="in" filter="fade">
                                      <p:cBhvr>
                                        <p:cTn id="78" dur="750"/>
                                        <p:tgtEl>
                                          <p:spTgt spid="99"/>
                                        </p:tgtEl>
                                      </p:cBhvr>
                                    </p:animEffect>
                                    <p:anim calcmode="lin" valueType="num">
                                      <p:cBhvr>
                                        <p:cTn id="79" dur="750" fill="hold"/>
                                        <p:tgtEl>
                                          <p:spTgt spid="99"/>
                                        </p:tgtEl>
                                        <p:attrNameLst>
                                          <p:attrName>ppt_x</p:attrName>
                                        </p:attrNameLst>
                                      </p:cBhvr>
                                      <p:tavLst>
                                        <p:tav tm="0">
                                          <p:val>
                                            <p:strVal val="#ppt_x"/>
                                          </p:val>
                                        </p:tav>
                                        <p:tav tm="100000">
                                          <p:val>
                                            <p:strVal val="#ppt_x"/>
                                          </p:val>
                                        </p:tav>
                                      </p:tavLst>
                                    </p:anim>
                                    <p:anim calcmode="lin" valueType="num">
                                      <p:cBhvr>
                                        <p:cTn id="80" dur="675" decel="100000" fill="hold"/>
                                        <p:tgtEl>
                                          <p:spTgt spid="99"/>
                                        </p:tgtEl>
                                        <p:attrNameLst>
                                          <p:attrName>ppt_y</p:attrName>
                                        </p:attrNameLst>
                                      </p:cBhvr>
                                      <p:tavLst>
                                        <p:tav tm="0">
                                          <p:val>
                                            <p:strVal val="#ppt_y+1"/>
                                          </p:val>
                                        </p:tav>
                                        <p:tav tm="100000">
                                          <p:val>
                                            <p:strVal val="#ppt_y-.03"/>
                                          </p:val>
                                        </p:tav>
                                      </p:tavLst>
                                    </p:anim>
                                    <p:anim calcmode="lin" valueType="num">
                                      <p:cBhvr>
                                        <p:cTn id="81" dur="75" accel="100000" fill="hold">
                                          <p:stCondLst>
                                            <p:cond delay="675"/>
                                          </p:stCondLst>
                                        </p:cTn>
                                        <p:tgtEl>
                                          <p:spTgt spid="99"/>
                                        </p:tgtEl>
                                        <p:attrNameLst>
                                          <p:attrName>ppt_y</p:attrName>
                                        </p:attrNameLst>
                                      </p:cBhvr>
                                      <p:tavLst>
                                        <p:tav tm="0">
                                          <p:val>
                                            <p:strVal val="#ppt_y-.03"/>
                                          </p:val>
                                        </p:tav>
                                        <p:tav tm="100000">
                                          <p:val>
                                            <p:strVal val="#ppt_y"/>
                                          </p:val>
                                        </p:tav>
                                      </p:tavLst>
                                    </p:anim>
                                  </p:childTnLst>
                                </p:cTn>
                              </p:par>
                              <p:par>
                                <p:cTn id="82" presetID="37" presetClass="entr" presetSubtype="0" fill="hold" nodeType="withEffect">
                                  <p:stCondLst>
                                    <p:cond delay="300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750"/>
                                        <p:tgtEl>
                                          <p:spTgt spid="100"/>
                                        </p:tgtEl>
                                      </p:cBhvr>
                                    </p:animEffect>
                                    <p:anim calcmode="lin" valueType="num">
                                      <p:cBhvr>
                                        <p:cTn id="85" dur="750" fill="hold"/>
                                        <p:tgtEl>
                                          <p:spTgt spid="100"/>
                                        </p:tgtEl>
                                        <p:attrNameLst>
                                          <p:attrName>ppt_x</p:attrName>
                                        </p:attrNameLst>
                                      </p:cBhvr>
                                      <p:tavLst>
                                        <p:tav tm="0">
                                          <p:val>
                                            <p:strVal val="#ppt_x"/>
                                          </p:val>
                                        </p:tav>
                                        <p:tav tm="100000">
                                          <p:val>
                                            <p:strVal val="#ppt_x"/>
                                          </p:val>
                                        </p:tav>
                                      </p:tavLst>
                                    </p:anim>
                                    <p:anim calcmode="lin" valueType="num">
                                      <p:cBhvr>
                                        <p:cTn id="86" dur="675" decel="100000" fill="hold"/>
                                        <p:tgtEl>
                                          <p:spTgt spid="100"/>
                                        </p:tgtEl>
                                        <p:attrNameLst>
                                          <p:attrName>ppt_y</p:attrName>
                                        </p:attrNameLst>
                                      </p:cBhvr>
                                      <p:tavLst>
                                        <p:tav tm="0">
                                          <p:val>
                                            <p:strVal val="#ppt_y+1"/>
                                          </p:val>
                                        </p:tav>
                                        <p:tav tm="100000">
                                          <p:val>
                                            <p:strVal val="#ppt_y-.03"/>
                                          </p:val>
                                        </p:tav>
                                      </p:tavLst>
                                    </p:anim>
                                    <p:anim calcmode="lin" valueType="num">
                                      <p:cBhvr>
                                        <p:cTn id="87" dur="75" accel="100000" fill="hold">
                                          <p:stCondLst>
                                            <p:cond delay="675"/>
                                          </p:stCondLst>
                                        </p:cTn>
                                        <p:tgtEl>
                                          <p:spTgt spid="10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0" y="89891"/>
            <a:ext cx="3680222" cy="57983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sz="2700" b="1" dirty="0">
                <a:solidFill>
                  <a:schemeClr val="bg1"/>
                </a:solidFill>
                <a:latin typeface=".VnAvant" panose="020B7200000000000000" pitchFamily="34" charset="0"/>
              </a:rPr>
              <a:t>3. </a:t>
            </a:r>
            <a:r>
              <a:rPr lang="en-US" sz="2700" b="1" dirty="0" err="1">
                <a:solidFill>
                  <a:schemeClr val="bg1"/>
                </a:solidFill>
                <a:latin typeface=".VnAvant" panose="020B7200000000000000" pitchFamily="34" charset="0"/>
              </a:rPr>
              <a:t>Tr</a:t>
            </a:r>
            <a:r>
              <a:rPr lang="en-US" sz="2700" b="1" dirty="0">
                <a:solidFill>
                  <a:schemeClr val="bg1"/>
                </a:solidFill>
                <a:latin typeface=".VnAvant" panose="020B7200000000000000" pitchFamily="34" charset="0"/>
              </a:rPr>
              <a:t>¶ </a:t>
            </a:r>
            <a:r>
              <a:rPr lang="en-US" sz="2700" b="1" dirty="0" err="1">
                <a:solidFill>
                  <a:schemeClr val="bg1"/>
                </a:solidFill>
                <a:latin typeface=".VnAvant" panose="020B7200000000000000" pitchFamily="34" charset="0"/>
              </a:rPr>
              <a:t>lêi</a:t>
            </a:r>
            <a:r>
              <a:rPr lang="en-US" sz="2700" b="1" dirty="0">
                <a:solidFill>
                  <a:schemeClr val="bg1"/>
                </a:solidFill>
                <a:latin typeface=".VnAvant" panose="020B7200000000000000" pitchFamily="34" charset="0"/>
              </a:rPr>
              <a:t> </a:t>
            </a:r>
            <a:r>
              <a:rPr lang="en-US" sz="2700" b="1" dirty="0" err="1">
                <a:solidFill>
                  <a:schemeClr val="bg1"/>
                </a:solidFill>
                <a:latin typeface=".VnAvant" panose="020B7200000000000000" pitchFamily="34" charset="0"/>
              </a:rPr>
              <a:t>c©u</a:t>
            </a:r>
            <a:r>
              <a:rPr lang="en-US" sz="2700" b="1" dirty="0">
                <a:solidFill>
                  <a:schemeClr val="bg1"/>
                </a:solidFill>
                <a:latin typeface=".VnAvant" panose="020B7200000000000000" pitchFamily="34" charset="0"/>
              </a:rPr>
              <a:t> </a:t>
            </a:r>
            <a:r>
              <a:rPr lang="en-US" sz="2700" b="1" dirty="0" err="1">
                <a:solidFill>
                  <a:schemeClr val="bg1"/>
                </a:solidFill>
                <a:latin typeface=".VnAvant" panose="020B7200000000000000" pitchFamily="34" charset="0"/>
              </a:rPr>
              <a:t>hái</a:t>
            </a:r>
            <a:endParaRPr lang="en-US" sz="2700" b="1" dirty="0">
              <a:solidFill>
                <a:schemeClr val="bg1"/>
              </a:solidFill>
              <a:latin typeface=".VnAvant" panose="020B7200000000000000" pitchFamily="34" charset="0"/>
            </a:endParaRPr>
          </a:p>
        </p:txBody>
      </p:sp>
      <p:sp>
        <p:nvSpPr>
          <p:cNvPr id="8" name="Text Placeholder 4"/>
          <p:cNvSpPr txBox="1">
            <a:spLocks/>
          </p:cNvSpPr>
          <p:nvPr/>
        </p:nvSpPr>
        <p:spPr bwMode="auto">
          <a:xfrm>
            <a:off x="0" y="1007864"/>
            <a:ext cx="5103019"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Bef>
                <a:spcPts val="750"/>
              </a:spcBef>
            </a:pPr>
            <a:r>
              <a:rPr lang="vi-VN" altLang="en-US" sz="2800" dirty="0">
                <a:latin typeface="Times New Roman" panose="02020603050405020304" pitchFamily="18" charset="0"/>
                <a:cs typeface="Times New Roman" panose="02020603050405020304" pitchFamily="18" charset="0"/>
              </a:rPr>
              <a:t>a</a:t>
            </a:r>
            <a:r>
              <a:rPr lang="en-US" altLang="en-US" sz="2800" dirty="0" smtClean="0">
                <a:latin typeface="Times New Roman" panose="02020603050405020304" pitchFamily="18" charset="0"/>
                <a:cs typeface="Times New Roman" panose="02020603050405020304" pitchFamily="18" charset="0"/>
              </a:rPr>
              <a:t>.Vi </a:t>
            </a:r>
            <a:r>
              <a:rPr lang="en-US" altLang="en-US" sz="2800" dirty="0" err="1" smtClean="0">
                <a:latin typeface="Times New Roman" panose="02020603050405020304" pitchFamily="18" charset="0"/>
                <a:cs typeface="Times New Roman" panose="02020603050405020304" pitchFamily="18" charset="0"/>
              </a:rPr>
              <a:t>trùng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đi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vào</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cơ</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thể</a:t>
            </a:r>
            <a:r>
              <a:rPr lang="en-US" altLang="en-US" sz="2800" dirty="0" smtClean="0">
                <a:latin typeface="Times New Roman" panose="02020603050405020304" pitchFamily="18" charset="0"/>
                <a:cs typeface="Times New Roman" panose="02020603050405020304" pitchFamily="18" charset="0"/>
              </a:rPr>
              <a:t> con </a:t>
            </a:r>
            <a:r>
              <a:rPr lang="en-US" altLang="en-US" sz="2800" dirty="0" err="1" smtClean="0">
                <a:latin typeface="Times New Roman" panose="02020603050405020304" pitchFamily="18" charset="0"/>
                <a:cs typeface="Times New Roman" panose="02020603050405020304" pitchFamily="18" charset="0"/>
              </a:rPr>
              <a:t>người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bằng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cách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nào</a:t>
            </a:r>
            <a:r>
              <a:rPr lang="en-US" altLang="en-US" sz="2800" dirty="0" smtClean="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9" name="Text Placeholder 4"/>
          <p:cNvSpPr txBox="1">
            <a:spLocks/>
          </p:cNvSpPr>
          <p:nvPr/>
        </p:nvSpPr>
        <p:spPr bwMode="auto">
          <a:xfrm>
            <a:off x="127397" y="2103240"/>
            <a:ext cx="52911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Bef>
                <a:spcPts val="750"/>
              </a:spcBef>
            </a:pPr>
            <a:r>
              <a:rPr lang="vi-VN" altLang="en-US" sz="2800" dirty="0">
                <a:latin typeface="Times New Roman" panose="02020603050405020304" pitchFamily="18" charset="0"/>
                <a:cs typeface="Times New Roman" panose="02020603050405020304" pitchFamily="18" charset="0"/>
              </a:rPr>
              <a:t>b</a:t>
            </a:r>
            <a:r>
              <a:rPr lang="en-US" altLang="en-US" sz="2800" dirty="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Để</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phòng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bệnh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chúng</a:t>
            </a:r>
            <a:r>
              <a:rPr lang="en-US" altLang="en-US" sz="2800" dirty="0" smtClean="0">
                <a:latin typeface="Times New Roman" panose="02020603050405020304" pitchFamily="18" charset="0"/>
                <a:cs typeface="Times New Roman" panose="02020603050405020304" pitchFamily="18" charset="0"/>
              </a:rPr>
              <a:t> ta </a:t>
            </a:r>
            <a:r>
              <a:rPr lang="en-US" altLang="en-US" sz="2800" dirty="0" err="1" smtClean="0">
                <a:latin typeface="Times New Roman" panose="02020603050405020304" pitchFamily="18" charset="0"/>
                <a:cs typeface="Times New Roman" panose="02020603050405020304" pitchFamily="18" charset="0"/>
              </a:rPr>
              <a:t>phải</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làm</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gì</a:t>
            </a:r>
            <a:r>
              <a:rPr lang="en-US" altLang="en-US" sz="2800" dirty="0" smtClean="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sp>
        <p:nvSpPr>
          <p:cNvPr id="10" name="Text Placeholder 4"/>
          <p:cNvSpPr txBox="1">
            <a:spLocks/>
          </p:cNvSpPr>
          <p:nvPr/>
        </p:nvSpPr>
        <p:spPr bwMode="auto">
          <a:xfrm>
            <a:off x="134541" y="3180756"/>
            <a:ext cx="5283994" cy="470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90000"/>
              </a:lnSpc>
              <a:spcBef>
                <a:spcPts val="750"/>
              </a:spcBef>
            </a:pPr>
            <a:r>
              <a:rPr lang="vi-VN" altLang="en-US" sz="2800" dirty="0">
                <a:latin typeface="Times New Roman" panose="02020603050405020304" pitchFamily="18" charset="0"/>
                <a:cs typeface="Times New Roman" panose="02020603050405020304" pitchFamily="18" charset="0"/>
              </a:rPr>
              <a:t>c</a:t>
            </a:r>
            <a:r>
              <a:rPr lang="en-US" altLang="en-US" sz="2800" dirty="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Cần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rửa</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tay</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như</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thế</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nào</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cho</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đúng</a:t>
            </a:r>
            <a:r>
              <a:rPr lang="en-US" altLang="en-US" sz="2800" dirty="0" smtClean="0">
                <a:latin typeface="Times New Roman" panose="02020603050405020304" pitchFamily="18" charset="0"/>
                <a:cs typeface="Times New Roman" panose="02020603050405020304" pitchFamily="18" charset="0"/>
              </a:rPr>
              <a:t>?</a:t>
            </a:r>
            <a:endParaRPr lang="en-US" alt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5103019" y="63904"/>
            <a:ext cx="4040981" cy="3587149"/>
          </a:xfrm>
          <a:prstGeom prst="rect">
            <a:avLst/>
          </a:prstGeom>
        </p:spPr>
      </p:pic>
    </p:spTree>
    <p:extLst>
      <p:ext uri="{BB962C8B-B14F-4D97-AF65-F5344CB8AC3E}">
        <p14:creationId xmlns:p14="http://schemas.microsoft.com/office/powerpoint/2010/main" val="231045790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37">
            <a:extLst>
              <a:ext uri="{FF2B5EF4-FFF2-40B4-BE49-F238E27FC236}">
                <a16:creationId xmlns:a16="http://schemas.microsoft.com/office/drawing/2014/main" id="{8E30C9EB-19CD-4226-B0CE-A708891A90FC}"/>
              </a:ext>
            </a:extLst>
          </p:cNvPr>
          <p:cNvSpPr/>
          <p:nvPr/>
        </p:nvSpPr>
        <p:spPr>
          <a:xfrm>
            <a:off x="1649890" y="3610471"/>
            <a:ext cx="7494110" cy="1305870"/>
          </a:xfrm>
          <a:prstGeom prst="rect">
            <a:avLst/>
          </a:prstGeom>
          <a:solidFill>
            <a:srgbClr val="FDD27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35">
            <a:extLst>
              <a:ext uri="{FF2B5EF4-FFF2-40B4-BE49-F238E27FC236}">
                <a16:creationId xmlns:a16="http://schemas.microsoft.com/office/drawing/2014/main" id="{9D6269A5-702D-4971-A1DC-E85AFB20E0BE}"/>
              </a:ext>
            </a:extLst>
          </p:cNvPr>
          <p:cNvSpPr/>
          <p:nvPr/>
        </p:nvSpPr>
        <p:spPr>
          <a:xfrm>
            <a:off x="1649890" y="1934828"/>
            <a:ext cx="7494110" cy="1305870"/>
          </a:xfrm>
          <a:prstGeom prst="rect">
            <a:avLst/>
          </a:prstGeom>
          <a:solidFill>
            <a:srgbClr val="BAE1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4" name="38">
            <a:extLst>
              <a:ext uri="{FF2B5EF4-FFF2-40B4-BE49-F238E27FC236}">
                <a16:creationId xmlns:a16="http://schemas.microsoft.com/office/drawing/2014/main" id="{ECADE9CB-EF5A-452D-9C3A-5912B086FF57}"/>
              </a:ext>
            </a:extLst>
          </p:cNvPr>
          <p:cNvSpPr/>
          <p:nvPr/>
        </p:nvSpPr>
        <p:spPr>
          <a:xfrm>
            <a:off x="1649890" y="230309"/>
            <a:ext cx="7494110" cy="1305870"/>
          </a:xfrm>
          <a:prstGeom prst="rect">
            <a:avLst/>
          </a:prstGeom>
          <a:solidFill>
            <a:srgbClr val="FFDE7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25" name="Group 24">
            <a:extLst>
              <a:ext uri="{FF2B5EF4-FFF2-40B4-BE49-F238E27FC236}">
                <a16:creationId xmlns:a16="http://schemas.microsoft.com/office/drawing/2014/main" id="{64EDC47C-4039-4CF1-8FCD-7E757B55D63A}"/>
              </a:ext>
            </a:extLst>
          </p:cNvPr>
          <p:cNvGrpSpPr/>
          <p:nvPr/>
        </p:nvGrpSpPr>
        <p:grpSpPr>
          <a:xfrm>
            <a:off x="1698808" y="170800"/>
            <a:ext cx="1218941" cy="557265"/>
            <a:chOff x="1504679" y="227733"/>
            <a:chExt cx="1625254" cy="743020"/>
          </a:xfrm>
        </p:grpSpPr>
        <p:grpSp>
          <p:nvGrpSpPr>
            <p:cNvPr id="21" name="20">
              <a:extLst>
                <a:ext uri="{FF2B5EF4-FFF2-40B4-BE49-F238E27FC236}">
                  <a16:creationId xmlns:a16="http://schemas.microsoft.com/office/drawing/2014/main" id="{53AD853F-6A69-44E3-A9BB-7C2022132E02}"/>
                </a:ext>
              </a:extLst>
            </p:cNvPr>
            <p:cNvGrpSpPr/>
            <p:nvPr/>
          </p:nvGrpSpPr>
          <p:grpSpPr>
            <a:xfrm>
              <a:off x="1504679" y="360323"/>
              <a:ext cx="1485326" cy="610430"/>
              <a:chOff x="419987" y="1579544"/>
              <a:chExt cx="1858342" cy="1460126"/>
            </a:xfrm>
          </p:grpSpPr>
          <p:sp>
            <p:nvSpPr>
              <p:cNvPr id="23" name="27">
                <a:extLst>
                  <a:ext uri="{FF2B5EF4-FFF2-40B4-BE49-F238E27FC236}">
                    <a16:creationId xmlns:a16="http://schemas.microsoft.com/office/drawing/2014/main" id="{FFE16BC7-A90E-41CA-98C4-150E956B4C2B}"/>
                  </a:ext>
                </a:extLst>
              </p:cNvPr>
              <p:cNvSpPr/>
              <p:nvPr/>
            </p:nvSpPr>
            <p:spPr>
              <a:xfrm>
                <a:off x="419987" y="1579544"/>
                <a:ext cx="1858342" cy="1460126"/>
              </a:xfrm>
              <a:prstGeom prst="ellipse">
                <a:avLst/>
              </a:prstGeom>
              <a:solidFill>
                <a:schemeClr val="bg2"/>
              </a:solidFill>
              <a:ln>
                <a:noFill/>
              </a:ln>
              <a:effectLst>
                <a:outerShdw blurRad="177800" dist="762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4" name="28">
                <a:extLst>
                  <a:ext uri="{FF2B5EF4-FFF2-40B4-BE49-F238E27FC236}">
                    <a16:creationId xmlns:a16="http://schemas.microsoft.com/office/drawing/2014/main" id="{4B06015E-8E62-49EF-811D-19980386395C}"/>
                  </a:ext>
                </a:extLst>
              </p:cNvPr>
              <p:cNvSpPr/>
              <p:nvPr/>
            </p:nvSpPr>
            <p:spPr>
              <a:xfrm>
                <a:off x="469042" y="1615577"/>
                <a:ext cx="1750365" cy="137528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22" name="Content Placeholder 2">
              <a:extLst>
                <a:ext uri="{FF2B5EF4-FFF2-40B4-BE49-F238E27FC236}">
                  <a16:creationId xmlns:a16="http://schemas.microsoft.com/office/drawing/2014/main" id="{34907F7C-C424-4106-AD8B-0F4746187AF8}"/>
                </a:ext>
              </a:extLst>
            </p:cNvPr>
            <p:cNvSpPr txBox="1">
              <a:spLocks/>
            </p:cNvSpPr>
            <p:nvPr/>
          </p:nvSpPr>
          <p:spPr>
            <a:xfrm>
              <a:off x="1810777" y="227733"/>
              <a:ext cx="1319156" cy="83372"/>
            </a:xfrm>
            <a:prstGeom prst="ellipse">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375"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a</a:t>
              </a:r>
            </a:p>
          </p:txBody>
        </p:sp>
      </p:grpSp>
      <p:grpSp>
        <p:nvGrpSpPr>
          <p:cNvPr id="29" name="Group 28">
            <a:extLst>
              <a:ext uri="{FF2B5EF4-FFF2-40B4-BE49-F238E27FC236}">
                <a16:creationId xmlns:a16="http://schemas.microsoft.com/office/drawing/2014/main" id="{9A9626D4-3323-4F99-84B3-C6739522B8F9}"/>
              </a:ext>
            </a:extLst>
          </p:cNvPr>
          <p:cNvGrpSpPr/>
          <p:nvPr/>
        </p:nvGrpSpPr>
        <p:grpSpPr>
          <a:xfrm>
            <a:off x="1728214" y="1913844"/>
            <a:ext cx="1218941" cy="519585"/>
            <a:chOff x="1504679" y="277973"/>
            <a:chExt cx="1625254" cy="692780"/>
          </a:xfrm>
        </p:grpSpPr>
        <p:grpSp>
          <p:nvGrpSpPr>
            <p:cNvPr id="30" name="20">
              <a:extLst>
                <a:ext uri="{FF2B5EF4-FFF2-40B4-BE49-F238E27FC236}">
                  <a16:creationId xmlns:a16="http://schemas.microsoft.com/office/drawing/2014/main" id="{2563E840-E5A6-456D-9ADF-5F3D69CDE835}"/>
                </a:ext>
              </a:extLst>
            </p:cNvPr>
            <p:cNvGrpSpPr/>
            <p:nvPr/>
          </p:nvGrpSpPr>
          <p:grpSpPr>
            <a:xfrm>
              <a:off x="1504679" y="360323"/>
              <a:ext cx="1485326" cy="610430"/>
              <a:chOff x="419987" y="1579544"/>
              <a:chExt cx="1858342" cy="1460126"/>
            </a:xfrm>
          </p:grpSpPr>
          <p:sp>
            <p:nvSpPr>
              <p:cNvPr id="32" name="27">
                <a:extLst>
                  <a:ext uri="{FF2B5EF4-FFF2-40B4-BE49-F238E27FC236}">
                    <a16:creationId xmlns:a16="http://schemas.microsoft.com/office/drawing/2014/main" id="{9A4EB7D0-0A79-4ED2-8EAE-1B2DB4BB0C1D}"/>
                  </a:ext>
                </a:extLst>
              </p:cNvPr>
              <p:cNvSpPr/>
              <p:nvPr/>
            </p:nvSpPr>
            <p:spPr>
              <a:xfrm>
                <a:off x="419987" y="1579544"/>
                <a:ext cx="1858342" cy="1460126"/>
              </a:xfrm>
              <a:prstGeom prst="ellipse">
                <a:avLst/>
              </a:prstGeom>
              <a:solidFill>
                <a:schemeClr val="bg2"/>
              </a:solidFill>
              <a:ln>
                <a:noFill/>
              </a:ln>
              <a:effectLst>
                <a:outerShdw blurRad="177800" dist="762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3" name="28">
                <a:extLst>
                  <a:ext uri="{FF2B5EF4-FFF2-40B4-BE49-F238E27FC236}">
                    <a16:creationId xmlns:a16="http://schemas.microsoft.com/office/drawing/2014/main" id="{7CEC4DFF-050A-441E-A5D9-4EA60CA4D2CD}"/>
                  </a:ext>
                </a:extLst>
              </p:cNvPr>
              <p:cNvSpPr/>
              <p:nvPr/>
            </p:nvSpPr>
            <p:spPr>
              <a:xfrm>
                <a:off x="469042" y="1615577"/>
                <a:ext cx="1750365" cy="137528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31" name="Content Placeholder 2">
              <a:extLst>
                <a:ext uri="{FF2B5EF4-FFF2-40B4-BE49-F238E27FC236}">
                  <a16:creationId xmlns:a16="http://schemas.microsoft.com/office/drawing/2014/main" id="{49E1C1A6-D182-4130-91F9-F86F9ABDB686}"/>
                </a:ext>
              </a:extLst>
            </p:cNvPr>
            <p:cNvSpPr txBox="1">
              <a:spLocks/>
            </p:cNvSpPr>
            <p:nvPr/>
          </p:nvSpPr>
          <p:spPr>
            <a:xfrm>
              <a:off x="1810777" y="277973"/>
              <a:ext cx="1319156" cy="83372"/>
            </a:xfrm>
            <a:prstGeom prst="ellipse">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375"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a:t>
              </a:r>
            </a:p>
          </p:txBody>
        </p:sp>
      </p:grpSp>
      <p:sp>
        <p:nvSpPr>
          <p:cNvPr id="28" name="TextBox 27">
            <a:extLst>
              <a:ext uri="{FF2B5EF4-FFF2-40B4-BE49-F238E27FC236}">
                <a16:creationId xmlns:a16="http://schemas.microsoft.com/office/drawing/2014/main" id="{C72E3CF4-9224-4BE0-B20A-6B59323EE105}"/>
              </a:ext>
            </a:extLst>
          </p:cNvPr>
          <p:cNvSpPr txBox="1"/>
          <p:nvPr/>
        </p:nvSpPr>
        <p:spPr>
          <a:xfrm>
            <a:off x="2917749" y="254776"/>
            <a:ext cx="6496495" cy="840230"/>
          </a:xfrm>
          <a:prstGeom prst="rect">
            <a:avLst/>
          </a:prstGeom>
          <a:noFill/>
        </p:spPr>
        <p:txBody>
          <a:bodyPr wrap="square">
            <a:spAutoFit/>
          </a:bodyPr>
          <a:lstStyle/>
          <a:p>
            <a:pPr>
              <a:lnSpc>
                <a:spcPct val="90000"/>
              </a:lnSpc>
              <a:spcBef>
                <a:spcPts val="750"/>
              </a:spcBef>
            </a:pPr>
            <a:r>
              <a:rPr lang="en-US" altLang="en-US" sz="2400" dirty="0">
                <a:latin typeface="Times New Roman" panose="02020603050405020304" pitchFamily="18" charset="0"/>
                <a:cs typeface="Times New Roman" panose="02020603050405020304" pitchFamily="18" charset="0"/>
              </a:rPr>
              <a:t>.Vi </a:t>
            </a:r>
            <a:r>
              <a:rPr lang="en-US" altLang="en-US" sz="2400" dirty="0" err="1">
                <a:latin typeface="Times New Roman" panose="02020603050405020304" pitchFamily="18" charset="0"/>
                <a:cs typeface="Times New Roman" panose="02020603050405020304" pitchFamily="18" charset="0"/>
              </a:rPr>
              <a:t>trùng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thể</a:t>
            </a:r>
            <a:r>
              <a:rPr lang="en-US" altLang="en-US" sz="2400" dirty="0">
                <a:latin typeface="Times New Roman" panose="02020603050405020304" pitchFamily="18" charset="0"/>
                <a:cs typeface="Times New Roman" panose="02020603050405020304" pitchFamily="18" charset="0"/>
              </a:rPr>
              <a:t> con </a:t>
            </a:r>
            <a:r>
              <a:rPr lang="en-US" altLang="en-US" sz="2400" dirty="0" err="1">
                <a:latin typeface="Times New Roman" panose="02020603050405020304" pitchFamily="18" charset="0"/>
                <a:cs typeface="Times New Roman" panose="02020603050405020304" pitchFamily="18" charset="0"/>
              </a:rPr>
              <a:t>người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bằng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cách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a:t>
            </a:r>
          </a:p>
          <a:p>
            <a:endParaRPr lang="en-US" sz="27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TextBox 33">
            <a:extLst>
              <a:ext uri="{FF2B5EF4-FFF2-40B4-BE49-F238E27FC236}">
                <a16:creationId xmlns:a16="http://schemas.microsoft.com/office/drawing/2014/main" id="{D528A988-E500-4EF7-AA1A-CFCCAA44C94D}"/>
              </a:ext>
            </a:extLst>
          </p:cNvPr>
          <p:cNvSpPr txBox="1"/>
          <p:nvPr/>
        </p:nvSpPr>
        <p:spPr>
          <a:xfrm>
            <a:off x="2947156" y="1960141"/>
            <a:ext cx="5938616" cy="424732"/>
          </a:xfrm>
          <a:prstGeom prst="rect">
            <a:avLst/>
          </a:prstGeom>
          <a:noFill/>
        </p:spPr>
        <p:txBody>
          <a:bodyPr wrap="square">
            <a:spAutoFit/>
          </a:bodyPr>
          <a:lstStyle/>
          <a:p>
            <a:pPr>
              <a:lnSpc>
                <a:spcPct val="90000"/>
              </a:lnSpc>
              <a:spcBef>
                <a:spcPts val="750"/>
              </a:spcBef>
            </a:pPr>
            <a:r>
              <a:rPr lang="en-US" altLang="en-US" sz="2400" dirty="0" err="1">
                <a:latin typeface="Times New Roman" panose="02020603050405020304" pitchFamily="18" charset="0"/>
                <a:cs typeface="Times New Roman" panose="02020603050405020304" pitchFamily="18" charset="0"/>
              </a:rPr>
              <a:t>Để</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phòng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bệnh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chúng</a:t>
            </a:r>
            <a:r>
              <a:rPr lang="en-US" altLang="en-US" sz="2400" dirty="0">
                <a:latin typeface="Times New Roman" panose="02020603050405020304" pitchFamily="18" charset="0"/>
                <a:cs typeface="Times New Roman" panose="02020603050405020304" pitchFamily="18" charset="0"/>
              </a:rPr>
              <a:t> ta </a:t>
            </a:r>
            <a:r>
              <a:rPr lang="en-US" altLang="en-US" sz="2400" dirty="0" err="1">
                <a:latin typeface="Times New Roman" panose="02020603050405020304" pitchFamily="18" charset="0"/>
                <a:cs typeface="Times New Roman" panose="02020603050405020304" pitchFamily="18" charset="0"/>
              </a:rPr>
              <a:t>phải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làm</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gì</a:t>
            </a:r>
            <a:r>
              <a:rPr lang="en-US" altLang="en-US" sz="2400" dirty="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grpSp>
        <p:nvGrpSpPr>
          <p:cNvPr id="35" name="Group 34">
            <a:extLst>
              <a:ext uri="{FF2B5EF4-FFF2-40B4-BE49-F238E27FC236}">
                <a16:creationId xmlns:a16="http://schemas.microsoft.com/office/drawing/2014/main" id="{FCCFA25A-260B-4C46-9C74-F0B838E8861B}"/>
              </a:ext>
            </a:extLst>
          </p:cNvPr>
          <p:cNvGrpSpPr/>
          <p:nvPr/>
        </p:nvGrpSpPr>
        <p:grpSpPr>
          <a:xfrm>
            <a:off x="1698808" y="3553058"/>
            <a:ext cx="1218941" cy="557265"/>
            <a:chOff x="1504679" y="227733"/>
            <a:chExt cx="1625254" cy="743020"/>
          </a:xfrm>
        </p:grpSpPr>
        <p:grpSp>
          <p:nvGrpSpPr>
            <p:cNvPr id="36" name="20">
              <a:extLst>
                <a:ext uri="{FF2B5EF4-FFF2-40B4-BE49-F238E27FC236}">
                  <a16:creationId xmlns:a16="http://schemas.microsoft.com/office/drawing/2014/main" id="{F052DAD4-07A3-4576-99BA-CEBBAB9E1B1C}"/>
                </a:ext>
              </a:extLst>
            </p:cNvPr>
            <p:cNvGrpSpPr/>
            <p:nvPr/>
          </p:nvGrpSpPr>
          <p:grpSpPr>
            <a:xfrm>
              <a:off x="1504679" y="360323"/>
              <a:ext cx="1485326" cy="610430"/>
              <a:chOff x="419987" y="1579544"/>
              <a:chExt cx="1858342" cy="1460126"/>
            </a:xfrm>
          </p:grpSpPr>
          <p:sp>
            <p:nvSpPr>
              <p:cNvPr id="38" name="27">
                <a:extLst>
                  <a:ext uri="{FF2B5EF4-FFF2-40B4-BE49-F238E27FC236}">
                    <a16:creationId xmlns:a16="http://schemas.microsoft.com/office/drawing/2014/main" id="{EBFF9AB7-9ABD-42CC-B73D-2536E4238C75}"/>
                  </a:ext>
                </a:extLst>
              </p:cNvPr>
              <p:cNvSpPr/>
              <p:nvPr/>
            </p:nvSpPr>
            <p:spPr>
              <a:xfrm>
                <a:off x="419987" y="1579544"/>
                <a:ext cx="1858342" cy="1460126"/>
              </a:xfrm>
              <a:prstGeom prst="ellipse">
                <a:avLst/>
              </a:prstGeom>
              <a:solidFill>
                <a:schemeClr val="bg2"/>
              </a:solidFill>
              <a:ln>
                <a:noFill/>
              </a:ln>
              <a:effectLst>
                <a:outerShdw blurRad="177800" dist="76200" dir="8100000" sx="102000" sy="102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9" name="28">
                <a:extLst>
                  <a:ext uri="{FF2B5EF4-FFF2-40B4-BE49-F238E27FC236}">
                    <a16:creationId xmlns:a16="http://schemas.microsoft.com/office/drawing/2014/main" id="{B8386190-0E93-4B9B-A8E5-13F38382A9D1}"/>
                  </a:ext>
                </a:extLst>
              </p:cNvPr>
              <p:cNvSpPr/>
              <p:nvPr/>
            </p:nvSpPr>
            <p:spPr>
              <a:xfrm>
                <a:off x="469042" y="1615577"/>
                <a:ext cx="1750365" cy="1375287"/>
              </a:xfrm>
              <a:prstGeom prst="ellipse">
                <a:avLst/>
              </a:prstGeom>
              <a:noFill/>
              <a:ln w="127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grpSp>
        <p:sp>
          <p:nvSpPr>
            <p:cNvPr id="37" name="Content Placeholder 2">
              <a:extLst>
                <a:ext uri="{FF2B5EF4-FFF2-40B4-BE49-F238E27FC236}">
                  <a16:creationId xmlns:a16="http://schemas.microsoft.com/office/drawing/2014/main" id="{3308C2D8-3589-464E-A1A9-5E5C21174CC2}"/>
                </a:ext>
              </a:extLst>
            </p:cNvPr>
            <p:cNvSpPr txBox="1">
              <a:spLocks/>
            </p:cNvSpPr>
            <p:nvPr/>
          </p:nvSpPr>
          <p:spPr>
            <a:xfrm>
              <a:off x="1810777" y="227733"/>
              <a:ext cx="1319156" cy="83372"/>
            </a:xfrm>
            <a:prstGeom prst="ellipse">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3375"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c</a:t>
              </a:r>
            </a:p>
          </p:txBody>
        </p:sp>
      </p:grpSp>
      <p:sp>
        <p:nvSpPr>
          <p:cNvPr id="40" name="TextBox 39">
            <a:extLst>
              <a:ext uri="{FF2B5EF4-FFF2-40B4-BE49-F238E27FC236}">
                <a16:creationId xmlns:a16="http://schemas.microsoft.com/office/drawing/2014/main" id="{0ECB986E-C619-4DAB-B0CA-232DB1A212B3}"/>
              </a:ext>
            </a:extLst>
          </p:cNvPr>
          <p:cNvSpPr txBox="1"/>
          <p:nvPr/>
        </p:nvSpPr>
        <p:spPr>
          <a:xfrm>
            <a:off x="2917750" y="3637035"/>
            <a:ext cx="5938616" cy="840230"/>
          </a:xfrm>
          <a:prstGeom prst="rect">
            <a:avLst/>
          </a:prstGeom>
          <a:noFill/>
        </p:spPr>
        <p:txBody>
          <a:bodyPr wrap="square">
            <a:spAutoFit/>
          </a:bodyPr>
          <a:lstStyle/>
          <a:p>
            <a:pPr>
              <a:lnSpc>
                <a:spcPct val="90000"/>
              </a:lnSpc>
              <a:spcBef>
                <a:spcPts val="750"/>
              </a:spcBef>
            </a:pPr>
            <a:r>
              <a:rPr lang="en-US" altLang="en-US" sz="2400" dirty="0" err="1">
                <a:latin typeface="Times New Roman" panose="02020603050405020304" pitchFamily="18" charset="0"/>
                <a:cs typeface="Times New Roman" panose="02020603050405020304" pitchFamily="18" charset="0"/>
              </a:rPr>
              <a:t>Cần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rửa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tay</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cho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đúng</a:t>
            </a:r>
            <a:r>
              <a:rPr lang="en-US" altLang="en-US" sz="2400" dirty="0">
                <a:latin typeface="Times New Roman" panose="02020603050405020304" pitchFamily="18" charset="0"/>
                <a:cs typeface="Times New Roman" panose="02020603050405020304" pitchFamily="18" charset="0"/>
              </a:rPr>
              <a:t>?</a:t>
            </a:r>
          </a:p>
          <a:p>
            <a:endParaRPr lang="en-US" sz="2700" b="1" dirty="0">
              <a:solidFill>
                <a:schemeClr val="tx1">
                  <a:lumMod val="85000"/>
                  <a:lumOff val="1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7">
            <a:extLst>
              <a:ext uri="{FF2B5EF4-FFF2-40B4-BE49-F238E27FC236}">
                <a16:creationId xmlns:a16="http://schemas.microsoft.com/office/drawing/2014/main" id="{5EC1FA49-FD1F-4EEA-B575-5F5E089FD31D}"/>
              </a:ext>
            </a:extLst>
          </p:cNvPr>
          <p:cNvSpPr/>
          <p:nvPr/>
        </p:nvSpPr>
        <p:spPr>
          <a:xfrm>
            <a:off x="0" y="1"/>
            <a:ext cx="2093495" cy="5143499"/>
          </a:xfrm>
          <a:prstGeom prst="rect">
            <a:avLst/>
          </a:prstGeom>
          <a:solidFill>
            <a:srgbClr val="9CD45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7" name="1">
            <a:extLst>
              <a:ext uri="{FF2B5EF4-FFF2-40B4-BE49-F238E27FC236}">
                <a16:creationId xmlns:a16="http://schemas.microsoft.com/office/drawing/2014/main" id="{39121B12-93DB-4FAC-AF92-EC359D093E39}"/>
              </a:ext>
            </a:extLst>
          </p:cNvPr>
          <p:cNvSpPr/>
          <p:nvPr/>
        </p:nvSpPr>
        <p:spPr>
          <a:xfrm>
            <a:off x="390987" y="930143"/>
            <a:ext cx="1177940" cy="2308324"/>
          </a:xfrm>
          <a:prstGeom prst="rect">
            <a:avLst/>
          </a:prstGeom>
        </p:spPr>
        <p:txBody>
          <a:bodyPr wrap="square">
            <a:spAutoFit/>
          </a:bodyPr>
          <a:lstStyle/>
          <a:p>
            <a:pPr algn="ctr"/>
            <a:r>
              <a:rPr lang="en-US" altLang="zh-C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altLang="zh-CN" sz="1800" dirty="0">
              <a:solidFill>
                <a:schemeClr val="bg1"/>
              </a:solidFill>
            </a:endParaRPr>
          </a:p>
        </p:txBody>
      </p:sp>
      <p:sp>
        <p:nvSpPr>
          <p:cNvPr id="16" name="31">
            <a:extLst>
              <a:ext uri="{FF2B5EF4-FFF2-40B4-BE49-F238E27FC236}">
                <a16:creationId xmlns:a16="http://schemas.microsoft.com/office/drawing/2014/main" id="{97DA4440-79D3-422C-9DC5-855D750DED57}"/>
              </a:ext>
            </a:extLst>
          </p:cNvPr>
          <p:cNvSpPr/>
          <p:nvPr/>
        </p:nvSpPr>
        <p:spPr>
          <a:xfrm>
            <a:off x="1150372" y="3226779"/>
            <a:ext cx="301882" cy="361682"/>
          </a:xfrm>
          <a:prstGeom prst="star4">
            <a:avLst/>
          </a:prstGeom>
          <a:solidFill>
            <a:srgbClr val="D9FA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32">
            <a:extLst>
              <a:ext uri="{FF2B5EF4-FFF2-40B4-BE49-F238E27FC236}">
                <a16:creationId xmlns:a16="http://schemas.microsoft.com/office/drawing/2014/main" id="{22DFF2BA-DFD2-47A2-8F42-DA9897918D67}"/>
              </a:ext>
            </a:extLst>
          </p:cNvPr>
          <p:cNvSpPr/>
          <p:nvPr/>
        </p:nvSpPr>
        <p:spPr>
          <a:xfrm>
            <a:off x="514087" y="3226779"/>
            <a:ext cx="301882" cy="361682"/>
          </a:xfrm>
          <a:prstGeom prst="star4">
            <a:avLst/>
          </a:prstGeom>
          <a:solidFill>
            <a:srgbClr val="FFDE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33">
            <a:extLst>
              <a:ext uri="{FF2B5EF4-FFF2-40B4-BE49-F238E27FC236}">
                <a16:creationId xmlns:a16="http://schemas.microsoft.com/office/drawing/2014/main" id="{737CFB65-21B0-4E2B-AC30-A45610C29861}"/>
              </a:ext>
            </a:extLst>
          </p:cNvPr>
          <p:cNvSpPr/>
          <p:nvPr/>
        </p:nvSpPr>
        <p:spPr>
          <a:xfrm>
            <a:off x="832230" y="3226779"/>
            <a:ext cx="301882" cy="361682"/>
          </a:xfrm>
          <a:prstGeom prst="star4">
            <a:avLst/>
          </a:prstGeom>
          <a:solidFill>
            <a:srgbClr val="FBE9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Lưu đồ: Đường kết nối 8">
            <a:extLst>
              <a:ext uri="{FF2B5EF4-FFF2-40B4-BE49-F238E27FC236}">
                <a16:creationId xmlns:a16="http://schemas.microsoft.com/office/drawing/2014/main" id="{7DBE0386-B488-4E88-8C4C-21144757D682}"/>
              </a:ext>
            </a:extLst>
          </p:cNvPr>
          <p:cNvSpPr/>
          <p:nvPr/>
        </p:nvSpPr>
        <p:spPr>
          <a:xfrm>
            <a:off x="645624" y="170800"/>
            <a:ext cx="734023" cy="746406"/>
          </a:xfrm>
          <a:prstGeom prst="flowChartConnector">
            <a:avLst/>
          </a:prstGeom>
          <a:solidFill>
            <a:srgbClr val="E89B02"/>
          </a:solidFill>
          <a:ln>
            <a:noFill/>
          </a:ln>
          <a:effectLst/>
          <a:scene3d>
            <a:camera prst="orthographicFront">
              <a:rot lat="0" lon="0" rev="0"/>
            </a:camera>
            <a:lightRig rig="contrasting" dir="t">
              <a:rot lat="0" lon="0" rev="7800000"/>
            </a:lightRig>
          </a:scene3d>
          <a:sp3d>
            <a:bevelT w="139700" h="139700"/>
          </a:sp3d>
        </p:spPr>
        <p:style>
          <a:lnRef idx="3">
            <a:schemeClr val="lt1"/>
          </a:lnRef>
          <a:fillRef idx="1">
            <a:schemeClr val="accent4"/>
          </a:fillRef>
          <a:effectRef idx="1">
            <a:schemeClr val="accent4"/>
          </a:effectRef>
          <a:fontRef idx="minor">
            <a:schemeClr val="lt1"/>
          </a:fontRef>
        </p:style>
        <p:txBody>
          <a:bodyPr rtlCol="0" anchor="ctr"/>
          <a:lstStyle/>
          <a:p>
            <a:pPr algn="ctr"/>
            <a:r>
              <a:rPr lang="en-US" sz="4950" b="1" dirty="0">
                <a:solidFill>
                  <a:schemeClr val="bg1"/>
                </a:solidFill>
                <a:cs typeface="Times New Roman" panose="02020603050405020304" pitchFamily="18" charset="0"/>
              </a:rPr>
              <a:t>4</a:t>
            </a:r>
            <a:endParaRPr lang="vi-VN" sz="4950" b="1" dirty="0">
              <a:solidFill>
                <a:schemeClr val="bg1"/>
              </a:solidFill>
              <a:cs typeface="Times New Roman" panose="02020603050405020304" pitchFamily="18" charset="0"/>
            </a:endParaRPr>
          </a:p>
        </p:txBody>
      </p:sp>
      <p:sp>
        <p:nvSpPr>
          <p:cNvPr id="41" name="TextBox 40">
            <a:extLst>
              <a:ext uri="{FF2B5EF4-FFF2-40B4-BE49-F238E27FC236}">
                <a16:creationId xmlns:a16="http://schemas.microsoft.com/office/drawing/2014/main" id="{74C477D6-119C-4DD4-928C-688FB1218F4D}"/>
              </a:ext>
            </a:extLst>
          </p:cNvPr>
          <p:cNvSpPr txBox="1"/>
          <p:nvPr/>
        </p:nvSpPr>
        <p:spPr>
          <a:xfrm>
            <a:off x="2363738" y="808115"/>
            <a:ext cx="6969542" cy="523220"/>
          </a:xfrm>
          <a:prstGeom prst="rect">
            <a:avLst/>
          </a:prstGeom>
          <a:noFill/>
        </p:spPr>
        <p:txBody>
          <a:bodyPr wrap="square">
            <a:spAutoFit/>
          </a:bodyPr>
          <a:lstStyle/>
          <a:p>
            <a:r>
              <a:rPr lang="en-US" sz="2475" dirty="0">
                <a:solidFill>
                  <a:srgbClr val="FF3B3B"/>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srgbClr val="FF0000"/>
                </a:solidFill>
                <a:latin typeface="Times New Roman" panose="02020603050405020304" pitchFamily="18" charset="0"/>
                <a:cs typeface="Times New Roman" panose="02020603050405020304" pitchFamily="18" charset="0"/>
                <a:sym typeface="+mn-ea"/>
              </a:rPr>
              <a:t>Vi </a:t>
            </a:r>
            <a:r>
              <a:rPr lang="en-US" sz="2800" dirty="0" err="1">
                <a:solidFill>
                  <a:srgbClr val="FF0000"/>
                </a:solidFill>
                <a:latin typeface="Times New Roman" panose="02020603050405020304" pitchFamily="18" charset="0"/>
                <a:cs typeface="Times New Roman" panose="02020603050405020304" pitchFamily="18" charset="0"/>
                <a:sym typeface="+mn-ea"/>
              </a:rPr>
              <a:t>trùng</a:t>
            </a:r>
            <a:r>
              <a:rPr lang="en-US" sz="2800" dirty="0">
                <a:solidFill>
                  <a:srgbClr val="FF0000"/>
                </a:solidFill>
                <a:latin typeface="Times New Roman" panose="02020603050405020304" pitchFamily="18" charset="0"/>
                <a:cs typeface="Times New Roman" panose="02020603050405020304" pitchFamily="18" charset="0"/>
                <a:sym typeface="+mn-ea"/>
              </a:rPr>
              <a:t> </a:t>
            </a:r>
            <a:r>
              <a:rPr lang="en-US" sz="2800" dirty="0" err="1">
                <a:solidFill>
                  <a:srgbClr val="FF0000"/>
                </a:solidFill>
                <a:latin typeface="Times New Roman" panose="02020603050405020304" pitchFamily="18" charset="0"/>
                <a:cs typeface="Times New Roman" panose="02020603050405020304" pitchFamily="18" charset="0"/>
                <a:sym typeface="+mn-ea"/>
              </a:rPr>
              <a:t>từ</a:t>
            </a:r>
            <a:r>
              <a:rPr lang="en-US" sz="2800" dirty="0">
                <a:solidFill>
                  <a:srgbClr val="FF0000"/>
                </a:solidFill>
                <a:latin typeface="Times New Roman" panose="02020603050405020304" pitchFamily="18" charset="0"/>
                <a:cs typeface="Times New Roman" panose="02020603050405020304" pitchFamily="18" charset="0"/>
                <a:sym typeface="+mn-ea"/>
              </a:rPr>
              <a:t> </a:t>
            </a:r>
            <a:r>
              <a:rPr lang="en-US" sz="2800" dirty="0" err="1">
                <a:solidFill>
                  <a:srgbClr val="FF0000"/>
                </a:solidFill>
                <a:latin typeface="Times New Roman" panose="02020603050405020304" pitchFamily="18" charset="0"/>
                <a:cs typeface="Times New Roman" panose="02020603050405020304" pitchFamily="18" charset="0"/>
                <a:sym typeface="+mn-ea"/>
              </a:rPr>
              <a:t>tay</a:t>
            </a:r>
            <a:r>
              <a:rPr lang="en-US" sz="2800" dirty="0">
                <a:solidFill>
                  <a:srgbClr val="FF0000"/>
                </a:solidFill>
                <a:latin typeface="Times New Roman" panose="02020603050405020304" pitchFamily="18" charset="0"/>
                <a:cs typeface="Times New Roman" panose="02020603050405020304" pitchFamily="18" charset="0"/>
                <a:sym typeface="+mn-ea"/>
              </a:rPr>
              <a:t> </a:t>
            </a:r>
            <a:r>
              <a:rPr lang="en-US" sz="2800" dirty="0" err="1">
                <a:solidFill>
                  <a:srgbClr val="FF0000"/>
                </a:solidFill>
                <a:latin typeface="Times New Roman" panose="02020603050405020304" pitchFamily="18" charset="0"/>
                <a:cs typeface="Times New Roman" panose="02020603050405020304" pitchFamily="18" charset="0"/>
                <a:sym typeface="+mn-ea"/>
              </a:rPr>
              <a:t>theo</a:t>
            </a:r>
            <a:r>
              <a:rPr lang="en-US" sz="2800" dirty="0">
                <a:solidFill>
                  <a:srgbClr val="FF0000"/>
                </a:solidFill>
                <a:latin typeface="Times New Roman" panose="02020603050405020304" pitchFamily="18" charset="0"/>
                <a:cs typeface="Times New Roman" panose="02020603050405020304" pitchFamily="18" charset="0"/>
                <a:sym typeface="+mn-ea"/>
              </a:rPr>
              <a:t> </a:t>
            </a:r>
            <a:r>
              <a:rPr lang="en-US" sz="2800" dirty="0" err="1">
                <a:solidFill>
                  <a:srgbClr val="FF0000"/>
                </a:solidFill>
                <a:latin typeface="Times New Roman" panose="02020603050405020304" pitchFamily="18" charset="0"/>
                <a:cs typeface="Times New Roman" panose="02020603050405020304" pitchFamily="18" charset="0"/>
                <a:sym typeface="+mn-ea"/>
              </a:rPr>
              <a:t>tay</a:t>
            </a:r>
            <a:r>
              <a:rPr lang="en-US" sz="2800" dirty="0">
                <a:solidFill>
                  <a:srgbClr val="FF0000"/>
                </a:solidFill>
                <a:latin typeface="Times New Roman" panose="02020603050405020304" pitchFamily="18" charset="0"/>
                <a:cs typeface="Times New Roman" panose="02020603050405020304" pitchFamily="18" charset="0"/>
                <a:sym typeface="+mn-ea"/>
              </a:rPr>
              <a:t> </a:t>
            </a:r>
            <a:r>
              <a:rPr lang="en-US" sz="2800" dirty="0" err="1">
                <a:solidFill>
                  <a:srgbClr val="FF0000"/>
                </a:solidFill>
                <a:latin typeface="Times New Roman" panose="02020603050405020304" pitchFamily="18" charset="0"/>
                <a:cs typeface="Times New Roman" panose="02020603050405020304" pitchFamily="18" charset="0"/>
                <a:sym typeface="+mn-ea"/>
              </a:rPr>
              <a:t>đi</a:t>
            </a:r>
            <a:r>
              <a:rPr lang="en-US" sz="2800" dirty="0">
                <a:solidFill>
                  <a:srgbClr val="FF0000"/>
                </a:solidFill>
                <a:latin typeface="Times New Roman" panose="02020603050405020304" pitchFamily="18" charset="0"/>
                <a:cs typeface="Times New Roman" panose="02020603050405020304" pitchFamily="18" charset="0"/>
                <a:sym typeface="+mn-ea"/>
              </a:rPr>
              <a:t> </a:t>
            </a:r>
            <a:r>
              <a:rPr lang="en-US" sz="2800" dirty="0" err="1">
                <a:solidFill>
                  <a:srgbClr val="FF0000"/>
                </a:solidFill>
                <a:latin typeface="Times New Roman" panose="02020603050405020304" pitchFamily="18" charset="0"/>
                <a:cs typeface="Times New Roman" panose="02020603050405020304" pitchFamily="18" charset="0"/>
                <a:sym typeface="+mn-ea"/>
              </a:rPr>
              <a:t>vào</a:t>
            </a:r>
            <a:r>
              <a:rPr lang="en-US" sz="2800" dirty="0">
                <a:solidFill>
                  <a:srgbClr val="FF0000"/>
                </a:solidFill>
                <a:latin typeface="Times New Roman" panose="02020603050405020304" pitchFamily="18" charset="0"/>
                <a:cs typeface="Times New Roman" panose="02020603050405020304" pitchFamily="18" charset="0"/>
                <a:sym typeface="+mn-ea"/>
              </a:rPr>
              <a:t> </a:t>
            </a:r>
            <a:r>
              <a:rPr lang="en-US" sz="2800" dirty="0" err="1">
                <a:solidFill>
                  <a:srgbClr val="FF0000"/>
                </a:solidFill>
                <a:latin typeface="Times New Roman" panose="02020603050405020304" pitchFamily="18" charset="0"/>
                <a:cs typeface="Times New Roman" panose="02020603050405020304" pitchFamily="18" charset="0"/>
                <a:sym typeface="+mn-ea"/>
              </a:rPr>
              <a:t>cơ</a:t>
            </a:r>
            <a:r>
              <a:rPr lang="en-US" sz="2800" dirty="0">
                <a:solidFill>
                  <a:srgbClr val="FF0000"/>
                </a:solidFill>
                <a:latin typeface="Times New Roman" panose="02020603050405020304" pitchFamily="18" charset="0"/>
                <a:cs typeface="Times New Roman" panose="02020603050405020304" pitchFamily="18" charset="0"/>
                <a:sym typeface="+mn-ea"/>
              </a:rPr>
              <a:t> </a:t>
            </a:r>
            <a:r>
              <a:rPr lang="en-US" sz="2800" dirty="0" err="1">
                <a:solidFill>
                  <a:srgbClr val="FF0000"/>
                </a:solidFill>
                <a:latin typeface="Times New Roman" panose="02020603050405020304" pitchFamily="18" charset="0"/>
                <a:cs typeface="Times New Roman" panose="02020603050405020304" pitchFamily="18" charset="0"/>
                <a:sym typeface="+mn-ea"/>
              </a:rPr>
              <a:t>thể</a:t>
            </a:r>
            <a:endParaRPr lang="en-US" sz="2800" dirty="0">
              <a:solidFill>
                <a:srgbClr val="FF0000"/>
              </a:solidFill>
              <a:latin typeface="Times New Roman" panose="02020603050405020304" pitchFamily="18" charset="0"/>
              <a:cs typeface="Times New Roman" panose="02020603050405020304" pitchFamily="18" charset="0"/>
              <a:sym typeface="+mn-ea"/>
            </a:endParaRPr>
          </a:p>
        </p:txBody>
      </p:sp>
      <p:sp>
        <p:nvSpPr>
          <p:cNvPr id="42" name="TextBox 41">
            <a:extLst>
              <a:ext uri="{FF2B5EF4-FFF2-40B4-BE49-F238E27FC236}">
                <a16:creationId xmlns:a16="http://schemas.microsoft.com/office/drawing/2014/main" id="{D9117340-E8C9-42AF-909F-7C7ED6848915}"/>
              </a:ext>
            </a:extLst>
          </p:cNvPr>
          <p:cNvSpPr txBox="1"/>
          <p:nvPr/>
        </p:nvSpPr>
        <p:spPr>
          <a:xfrm>
            <a:off x="2363738" y="2511196"/>
            <a:ext cx="6969542" cy="854080"/>
          </a:xfrm>
          <a:prstGeom prst="rect">
            <a:avLst/>
          </a:prstGeom>
          <a:noFill/>
        </p:spPr>
        <p:txBody>
          <a:bodyPr wrap="square">
            <a:spAutoFit/>
          </a:bodyPr>
          <a:lstStyle/>
          <a:p>
            <a:r>
              <a:rPr lang="en-US" sz="2475" dirty="0">
                <a:solidFill>
                  <a:srgbClr val="FF0000"/>
                </a:solidFill>
                <a:latin typeface="Arial-SGK-TV" pitchFamily="2" charset="0"/>
                <a:ea typeface="Arial-Rounded" panose="020B0500000000000000" pitchFamily="34" charset="0"/>
                <a:cs typeface="Arial-SGK-TV" pitchFamily="2" charset="0"/>
              </a:rPr>
              <a:t>- </a:t>
            </a:r>
            <a:r>
              <a:rPr lang="en-US" sz="2475" dirty="0" err="1" smtClean="0">
                <a:solidFill>
                  <a:srgbClr val="FF0000"/>
                </a:solidFill>
                <a:latin typeface="Arial-SGK-TV" pitchFamily="2" charset="0"/>
                <a:ea typeface="Arial-Rounded" panose="020B0500000000000000" pitchFamily="34" charset="0"/>
                <a:cs typeface="Arial-SGK-TV" pitchFamily="2" charset="0"/>
              </a:rPr>
              <a:t>Để</a:t>
            </a:r>
            <a:r>
              <a:rPr lang="en-US" sz="2475" dirty="0" smtClean="0">
                <a:solidFill>
                  <a:srgbClr val="FF0000"/>
                </a:solidFill>
                <a:latin typeface="Arial-SGK-TV" pitchFamily="2" charset="0"/>
                <a:ea typeface="Arial-Rounded" panose="020B0500000000000000" pitchFamily="34" charset="0"/>
                <a:cs typeface="Arial-SGK-TV" pitchFamily="2" charset="0"/>
              </a:rPr>
              <a:t> </a:t>
            </a:r>
            <a:r>
              <a:rPr lang="en-US" sz="2475" dirty="0" err="1" smtClean="0">
                <a:solidFill>
                  <a:srgbClr val="FF0000"/>
                </a:solidFill>
                <a:latin typeface="Arial-SGK-TV" pitchFamily="2" charset="0"/>
                <a:ea typeface="Arial-Rounded" panose="020B0500000000000000" pitchFamily="34" charset="0"/>
                <a:cs typeface="Arial-SGK-TV" pitchFamily="2" charset="0"/>
              </a:rPr>
              <a:t>phòng</a:t>
            </a:r>
            <a:r>
              <a:rPr lang="en-US" sz="2475" dirty="0" smtClean="0">
                <a:solidFill>
                  <a:srgbClr val="FF0000"/>
                </a:solidFill>
                <a:latin typeface="Arial-SGK-TV" pitchFamily="2" charset="0"/>
                <a:ea typeface="Arial-Rounded" panose="020B0500000000000000" pitchFamily="34" charset="0"/>
                <a:cs typeface="Arial-SGK-TV" pitchFamily="2" charset="0"/>
              </a:rPr>
              <a:t> </a:t>
            </a:r>
            <a:r>
              <a:rPr lang="en-US" sz="2475" dirty="0" err="1" smtClean="0">
                <a:solidFill>
                  <a:srgbClr val="FF0000"/>
                </a:solidFill>
                <a:latin typeface="Arial-SGK-TV" pitchFamily="2" charset="0"/>
                <a:ea typeface="Arial-Rounded" panose="020B0500000000000000" pitchFamily="34" charset="0"/>
                <a:cs typeface="Arial-SGK-TV" pitchFamily="2" charset="0"/>
              </a:rPr>
              <a:t>bệnh</a:t>
            </a:r>
            <a:r>
              <a:rPr lang="en-US" sz="2475" dirty="0" smtClean="0">
                <a:solidFill>
                  <a:srgbClr val="FF0000"/>
                </a:solidFill>
                <a:latin typeface="Arial-SGK-TV" pitchFamily="2" charset="0"/>
                <a:ea typeface="Arial-Rounded" panose="020B0500000000000000" pitchFamily="34" charset="0"/>
                <a:cs typeface="Arial-SGK-TV" pitchFamily="2" charset="0"/>
              </a:rPr>
              <a:t> </a:t>
            </a:r>
            <a:r>
              <a:rPr lang="en-US" sz="2475" dirty="0" err="1" smtClean="0">
                <a:solidFill>
                  <a:srgbClr val="FF0000"/>
                </a:solidFill>
                <a:latin typeface="Arial-SGK-TV" pitchFamily="2" charset="0"/>
                <a:ea typeface="Arial-Rounded" panose="020B0500000000000000" pitchFamily="34" charset="0"/>
                <a:cs typeface="Arial-SGK-TV" pitchFamily="2" charset="0"/>
              </a:rPr>
              <a:t>chúng</a:t>
            </a:r>
            <a:r>
              <a:rPr lang="en-US" sz="2475" dirty="0" smtClean="0">
                <a:solidFill>
                  <a:srgbClr val="FF0000"/>
                </a:solidFill>
                <a:latin typeface="Arial-SGK-TV" pitchFamily="2" charset="0"/>
                <a:ea typeface="Arial-Rounded" panose="020B0500000000000000" pitchFamily="34" charset="0"/>
                <a:cs typeface="Arial-SGK-TV" pitchFamily="2" charset="0"/>
              </a:rPr>
              <a:t> ta </a:t>
            </a:r>
            <a:r>
              <a:rPr lang="en-US" sz="2475" dirty="0" err="1" smtClean="0">
                <a:solidFill>
                  <a:srgbClr val="FF0000"/>
                </a:solidFill>
                <a:latin typeface="Arial-SGK-TV" pitchFamily="2" charset="0"/>
                <a:ea typeface="Arial-Rounded" panose="020B0500000000000000" pitchFamily="34" charset="0"/>
                <a:cs typeface="Arial-SGK-TV" pitchFamily="2" charset="0"/>
              </a:rPr>
              <a:t>phải</a:t>
            </a:r>
            <a:r>
              <a:rPr lang="en-US" sz="2475" dirty="0" smtClean="0">
                <a:solidFill>
                  <a:srgbClr val="FF0000"/>
                </a:solidFill>
                <a:latin typeface="Arial-SGK-TV" pitchFamily="2" charset="0"/>
                <a:ea typeface="Arial-Rounded" panose="020B0500000000000000" pitchFamily="34" charset="0"/>
                <a:cs typeface="Arial-SGK-TV" pitchFamily="2" charset="0"/>
              </a:rPr>
              <a:t> </a:t>
            </a:r>
            <a:r>
              <a:rPr lang="en-US" sz="2475" dirty="0" err="1" smtClean="0">
                <a:solidFill>
                  <a:srgbClr val="FF0000"/>
                </a:solidFill>
                <a:latin typeface="Arial-SGK-TV" pitchFamily="2" charset="0"/>
                <a:ea typeface="Arial-Rounded" panose="020B0500000000000000" pitchFamily="34" charset="0"/>
                <a:cs typeface="Arial-SGK-TV" pitchFamily="2" charset="0"/>
              </a:rPr>
              <a:t>rửa</a:t>
            </a:r>
            <a:r>
              <a:rPr lang="en-US" sz="2475" dirty="0" smtClean="0">
                <a:solidFill>
                  <a:srgbClr val="FF0000"/>
                </a:solidFill>
                <a:latin typeface="Arial-SGK-TV" pitchFamily="2" charset="0"/>
                <a:ea typeface="Arial-Rounded" panose="020B0500000000000000" pitchFamily="34" charset="0"/>
                <a:cs typeface="Arial-SGK-TV" pitchFamily="2" charset="0"/>
              </a:rPr>
              <a:t> </a:t>
            </a:r>
            <a:r>
              <a:rPr lang="en-US" sz="2475" dirty="0" err="1" smtClean="0">
                <a:solidFill>
                  <a:srgbClr val="FF0000"/>
                </a:solidFill>
                <a:latin typeface="Arial-SGK-TV" pitchFamily="2" charset="0"/>
                <a:ea typeface="Arial-Rounded" panose="020B0500000000000000" pitchFamily="34" charset="0"/>
                <a:cs typeface="Arial-SGK-TV" pitchFamily="2" charset="0"/>
              </a:rPr>
              <a:t>tay</a:t>
            </a:r>
            <a:r>
              <a:rPr lang="en-US" sz="2475" dirty="0" smtClean="0">
                <a:solidFill>
                  <a:srgbClr val="FF0000"/>
                </a:solidFill>
                <a:latin typeface="Arial-SGK-TV" pitchFamily="2" charset="0"/>
                <a:ea typeface="Arial-Rounded" panose="020B0500000000000000" pitchFamily="34" charset="0"/>
                <a:cs typeface="Arial-SGK-TV" pitchFamily="2" charset="0"/>
              </a:rPr>
              <a:t> </a:t>
            </a:r>
            <a:r>
              <a:rPr lang="en-US" sz="2475" dirty="0" err="1" smtClean="0">
                <a:solidFill>
                  <a:srgbClr val="FF0000"/>
                </a:solidFill>
                <a:latin typeface="Arial-SGK-TV" pitchFamily="2" charset="0"/>
                <a:ea typeface="Arial-Rounded" panose="020B0500000000000000" pitchFamily="34" charset="0"/>
                <a:cs typeface="Arial-SGK-TV" pitchFamily="2" charset="0"/>
              </a:rPr>
              <a:t>đúng</a:t>
            </a:r>
            <a:r>
              <a:rPr lang="en-US" sz="2475" dirty="0" smtClean="0">
                <a:solidFill>
                  <a:srgbClr val="FF0000"/>
                </a:solidFill>
                <a:latin typeface="Arial-SGK-TV" pitchFamily="2" charset="0"/>
                <a:ea typeface="Arial-Rounded" panose="020B0500000000000000" pitchFamily="34" charset="0"/>
                <a:cs typeface="Arial-SGK-TV" pitchFamily="2" charset="0"/>
              </a:rPr>
              <a:t> </a:t>
            </a:r>
            <a:r>
              <a:rPr lang="en-US" sz="2475" dirty="0" err="1" smtClean="0">
                <a:solidFill>
                  <a:srgbClr val="FF0000"/>
                </a:solidFill>
                <a:latin typeface="Arial-SGK-TV" pitchFamily="2" charset="0"/>
                <a:ea typeface="Arial-Rounded" panose="020B0500000000000000" pitchFamily="34" charset="0"/>
                <a:cs typeface="Arial-SGK-TV" pitchFamily="2" charset="0"/>
              </a:rPr>
              <a:t>cách</a:t>
            </a:r>
            <a:r>
              <a:rPr lang="en-US" sz="2475" dirty="0" smtClean="0">
                <a:solidFill>
                  <a:srgbClr val="FF0000"/>
                </a:solidFill>
                <a:latin typeface="Arial-SGK-TV" pitchFamily="2" charset="0"/>
                <a:ea typeface="Arial-Rounded" panose="020B0500000000000000" pitchFamily="34" charset="0"/>
                <a:cs typeface="Arial-SGK-TV" pitchFamily="2" charset="0"/>
              </a:rPr>
              <a:t> </a:t>
            </a:r>
            <a:r>
              <a:rPr lang="en-US" sz="2475" dirty="0" err="1" smtClean="0">
                <a:solidFill>
                  <a:srgbClr val="FF0000"/>
                </a:solidFill>
                <a:latin typeface="Arial-SGK-TV" pitchFamily="2" charset="0"/>
                <a:ea typeface="Arial-Rounded" panose="020B0500000000000000" pitchFamily="34" charset="0"/>
                <a:cs typeface="Arial-SGK-TV" pitchFamily="2" charset="0"/>
              </a:rPr>
              <a:t>trước</a:t>
            </a:r>
            <a:r>
              <a:rPr lang="en-US" sz="2475" dirty="0" smtClean="0">
                <a:solidFill>
                  <a:srgbClr val="FF0000"/>
                </a:solidFill>
                <a:latin typeface="Arial-SGK-TV" pitchFamily="2" charset="0"/>
                <a:ea typeface="Arial-Rounded" panose="020B0500000000000000" pitchFamily="34" charset="0"/>
                <a:cs typeface="Arial-SGK-TV" pitchFamily="2" charset="0"/>
              </a:rPr>
              <a:t> </a:t>
            </a:r>
            <a:r>
              <a:rPr lang="en-US" sz="2475" dirty="0" err="1" smtClean="0">
                <a:solidFill>
                  <a:srgbClr val="FF0000"/>
                </a:solidFill>
                <a:latin typeface="Arial-SGK-TV" pitchFamily="2" charset="0"/>
                <a:ea typeface="Arial-Rounded" panose="020B0500000000000000" pitchFamily="34" charset="0"/>
                <a:cs typeface="Arial-SGK-TV" pitchFamily="2" charset="0"/>
              </a:rPr>
              <a:t>khi</a:t>
            </a:r>
            <a:r>
              <a:rPr lang="en-US" sz="2475" dirty="0" smtClean="0">
                <a:solidFill>
                  <a:srgbClr val="FF0000"/>
                </a:solidFill>
                <a:latin typeface="Arial-SGK-TV" pitchFamily="2" charset="0"/>
                <a:ea typeface="Arial-Rounded" panose="020B0500000000000000" pitchFamily="34" charset="0"/>
                <a:cs typeface="Arial-SGK-TV" pitchFamily="2" charset="0"/>
              </a:rPr>
              <a:t> </a:t>
            </a:r>
            <a:r>
              <a:rPr lang="en-US" sz="2475" dirty="0" err="1" smtClean="0">
                <a:solidFill>
                  <a:srgbClr val="FF0000"/>
                </a:solidFill>
                <a:latin typeface="Arial-SGK-TV" pitchFamily="2" charset="0"/>
                <a:ea typeface="Arial-Rounded" panose="020B0500000000000000" pitchFamily="34" charset="0"/>
                <a:cs typeface="Arial-SGK-TV" pitchFamily="2" charset="0"/>
              </a:rPr>
              <a:t>ăn</a:t>
            </a:r>
            <a:r>
              <a:rPr lang="en-US" sz="2475" dirty="0" smtClean="0">
                <a:solidFill>
                  <a:srgbClr val="FF0000"/>
                </a:solidFill>
                <a:latin typeface="Arial-SGK-TV" pitchFamily="2" charset="0"/>
                <a:ea typeface="Arial-Rounded" panose="020B0500000000000000" pitchFamily="34" charset="0"/>
                <a:cs typeface="Arial-SGK-TV" pitchFamily="2" charset="0"/>
              </a:rPr>
              <a:t>. </a:t>
            </a:r>
            <a:endParaRPr lang="en-US" sz="2475" dirty="0">
              <a:solidFill>
                <a:srgbClr val="FF0000"/>
              </a:solidFill>
              <a:latin typeface="Arial-SGK-TV" pitchFamily="2" charset="0"/>
              <a:ea typeface="Arial-Rounded" panose="020B0500000000000000" pitchFamily="34" charset="0"/>
              <a:cs typeface="Arial-SGK-TV" pitchFamily="2" charset="0"/>
            </a:endParaRPr>
          </a:p>
        </p:txBody>
      </p:sp>
      <p:sp>
        <p:nvSpPr>
          <p:cNvPr id="43" name="TextBox 42">
            <a:extLst>
              <a:ext uri="{FF2B5EF4-FFF2-40B4-BE49-F238E27FC236}">
                <a16:creationId xmlns:a16="http://schemas.microsoft.com/office/drawing/2014/main" id="{390F8DBD-1EAF-46DE-97DA-4B9B43B69EE2}"/>
              </a:ext>
            </a:extLst>
          </p:cNvPr>
          <p:cNvSpPr txBox="1"/>
          <p:nvPr/>
        </p:nvSpPr>
        <p:spPr>
          <a:xfrm>
            <a:off x="2806888" y="4072854"/>
            <a:ext cx="6969542" cy="954107"/>
          </a:xfrm>
          <a:prstGeom prst="rect">
            <a:avLst/>
          </a:prstGeom>
          <a:noFill/>
        </p:spPr>
        <p:txBody>
          <a:bodyPr wrap="square">
            <a:spAutoFit/>
          </a:bodyPr>
          <a:lstStyle/>
          <a:p>
            <a:pPr>
              <a:lnSpc>
                <a:spcPct val="100000"/>
              </a:lnSpc>
            </a:pPr>
            <a:r>
              <a:rPr lang="en-US" sz="2475" dirty="0">
                <a:solidFill>
                  <a:srgbClr val="FF0000"/>
                </a:solidFill>
                <a:latin typeface="Arial-SGK-TV" pitchFamily="2" charset="0"/>
                <a:ea typeface="Arial-Rounded" panose="020B0500000000000000" pitchFamily="34" charset="0"/>
                <a:cs typeface="Arial-SGK-TV" pitchFamily="2" charset="0"/>
              </a:rPr>
              <a:t>- </a:t>
            </a:r>
            <a:r>
              <a:rPr lang="en-US" sz="2800" dirty="0" err="1">
                <a:solidFill>
                  <a:srgbClr val="FF0000"/>
                </a:solidFill>
                <a:latin typeface="Arial-SGK-TV" pitchFamily="2" charset="0"/>
                <a:cs typeface="Arial-SGK-TV" pitchFamily="2" charset="0"/>
                <a:sym typeface="+mn-ea"/>
              </a:rPr>
              <a:t>Cần</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rửa</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tay</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bằng</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xà</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phòng</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với</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nước</a:t>
            </a:r>
            <a:r>
              <a:rPr lang="en-US" sz="2800" dirty="0">
                <a:solidFill>
                  <a:srgbClr val="FF0000"/>
                </a:solidFill>
                <a:latin typeface="Arial-SGK-TV" pitchFamily="2" charset="0"/>
                <a:cs typeface="Arial-SGK-TV" pitchFamily="2" charset="0"/>
                <a:sym typeface="+mn-ea"/>
              </a:rPr>
              <a:t> </a:t>
            </a:r>
            <a:r>
              <a:rPr lang="en-US" sz="2800" dirty="0" err="1">
                <a:solidFill>
                  <a:srgbClr val="FF0000"/>
                </a:solidFill>
                <a:latin typeface="Arial-SGK-TV" pitchFamily="2" charset="0"/>
                <a:cs typeface="Arial-SGK-TV" pitchFamily="2" charset="0"/>
                <a:sym typeface="+mn-ea"/>
              </a:rPr>
              <a:t>sạch</a:t>
            </a:r>
            <a:r>
              <a:rPr lang="en-US" sz="2800" dirty="0">
                <a:solidFill>
                  <a:srgbClr val="FF0000"/>
                </a:solidFill>
                <a:latin typeface="Arial-SGK-TV" pitchFamily="2" charset="0"/>
                <a:cs typeface="Arial-SGK-TV" pitchFamily="2" charset="0"/>
                <a:sym typeface="+mn-ea"/>
              </a:rPr>
              <a:t>.</a:t>
            </a:r>
            <a:endParaRPr lang="en-US" sz="2800" dirty="0">
              <a:solidFill>
                <a:srgbClr val="FF0000"/>
              </a:solidFill>
              <a:latin typeface="Arial-SGK-TV" pitchFamily="2" charset="0"/>
              <a:cs typeface="Arial-SGK-TV" pitchFamily="2" charset="0"/>
              <a:sym typeface="+mn-ea"/>
            </a:endParaRPr>
          </a:p>
        </p:txBody>
      </p:sp>
      <p:pic>
        <p:nvPicPr>
          <p:cNvPr id="44" name="Picture 43"/>
          <p:cNvPicPr>
            <a:picLocks noChangeAspect="1"/>
          </p:cNvPicPr>
          <p:nvPr/>
        </p:nvPicPr>
        <p:blipFill>
          <a:blip r:embed="rId3"/>
          <a:stretch>
            <a:fillRect/>
          </a:stretch>
        </p:blipFill>
        <p:spPr>
          <a:xfrm>
            <a:off x="-18850" y="3588460"/>
            <a:ext cx="2112346" cy="1862743"/>
          </a:xfrm>
          <a:prstGeom prst="rect">
            <a:avLst/>
          </a:prstGeom>
        </p:spPr>
      </p:pic>
    </p:spTree>
    <p:extLst>
      <p:ext uri="{BB962C8B-B14F-4D97-AF65-F5344CB8AC3E}">
        <p14:creationId xmlns:p14="http://schemas.microsoft.com/office/powerpoint/2010/main" val="30070352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6" presetClass="entr" presetSubtype="16"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circle(in)">
                                      <p:cBhvr>
                                        <p:cTn id="32" dur="20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0-#ppt_w/2"/>
                                          </p:val>
                                        </p:tav>
                                        <p:tav tm="100000">
                                          <p:val>
                                            <p:strVal val="#ppt_x"/>
                                          </p:val>
                                        </p:tav>
                                      </p:tavLst>
                                    </p:anim>
                                    <p:anim calcmode="lin" valueType="num">
                                      <p:cBhvr additive="base">
                                        <p:cTn id="4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wipe(left)">
                                      <p:cBhvr>
                                        <p:cTn id="52" dur="5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additive="base">
                                        <p:cTn id="57" dur="500" fill="hold"/>
                                        <p:tgtEl>
                                          <p:spTgt spid="3"/>
                                        </p:tgtEl>
                                        <p:attrNameLst>
                                          <p:attrName>ppt_x</p:attrName>
                                        </p:attrNameLst>
                                      </p:cBhvr>
                                      <p:tavLst>
                                        <p:tav tm="0">
                                          <p:val>
                                            <p:strVal val="0-#ppt_w/2"/>
                                          </p:val>
                                        </p:tav>
                                        <p:tav tm="100000">
                                          <p:val>
                                            <p:strVal val="#ppt_x"/>
                                          </p:val>
                                        </p:tav>
                                      </p:tavLst>
                                    </p:anim>
                                    <p:anim calcmode="lin" valueType="num">
                                      <p:cBhvr additive="base">
                                        <p:cTn id="58" dur="500" fill="hold"/>
                                        <p:tgtEl>
                                          <p:spTgt spid="3"/>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wipe(left)">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wipe(left)">
                                      <p:cBhvr>
                                        <p:cTn id="72" dur="500"/>
                                        <p:tgtEl>
                                          <p:spTgt spid="4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0-#ppt_w/2"/>
                                          </p:val>
                                        </p:tav>
                                        <p:tav tm="100000">
                                          <p:val>
                                            <p:strVal val="#ppt_x"/>
                                          </p:val>
                                        </p:tav>
                                      </p:tavLst>
                                    </p:anim>
                                    <p:anim calcmode="lin" valueType="num">
                                      <p:cBhvr additive="base">
                                        <p:cTn id="78" dur="500" fill="hold"/>
                                        <p:tgtEl>
                                          <p:spTgt spid="2"/>
                                        </p:tgtEl>
                                        <p:attrNameLst>
                                          <p:attrName>ppt_y</p:attrName>
                                        </p:attrNameLst>
                                      </p:cBhvr>
                                      <p:tavLst>
                                        <p:tav tm="0">
                                          <p:val>
                                            <p:strVal val="#ppt_y"/>
                                          </p:val>
                                        </p:tav>
                                        <p:tav tm="100000">
                                          <p:val>
                                            <p:strVal val="#ppt_y"/>
                                          </p:val>
                                        </p:tav>
                                      </p:tavLst>
                                    </p:anim>
                                  </p:childTnLst>
                                </p:cTn>
                              </p:par>
                              <p:par>
                                <p:cTn id="79" presetID="2" presetClass="entr" presetSubtype="8" fill="hold" nodeType="withEffect">
                                  <p:stCondLst>
                                    <p:cond delay="0"/>
                                  </p:stCondLst>
                                  <p:childTnLst>
                                    <p:set>
                                      <p:cBhvr>
                                        <p:cTn id="80" dur="1" fill="hold">
                                          <p:stCondLst>
                                            <p:cond delay="0"/>
                                          </p:stCondLst>
                                        </p:cTn>
                                        <p:tgtEl>
                                          <p:spTgt spid="35"/>
                                        </p:tgtEl>
                                        <p:attrNameLst>
                                          <p:attrName>style.visibility</p:attrName>
                                        </p:attrNameLst>
                                      </p:cBhvr>
                                      <p:to>
                                        <p:strVal val="visible"/>
                                      </p:to>
                                    </p:set>
                                    <p:anim calcmode="lin" valueType="num">
                                      <p:cBhvr additive="base">
                                        <p:cTn id="81" dur="500" fill="hold"/>
                                        <p:tgtEl>
                                          <p:spTgt spid="35"/>
                                        </p:tgtEl>
                                        <p:attrNameLst>
                                          <p:attrName>ppt_x</p:attrName>
                                        </p:attrNameLst>
                                      </p:cBhvr>
                                      <p:tavLst>
                                        <p:tav tm="0">
                                          <p:val>
                                            <p:strVal val="0-#ppt_w/2"/>
                                          </p:val>
                                        </p:tav>
                                        <p:tav tm="100000">
                                          <p:val>
                                            <p:strVal val="#ppt_x"/>
                                          </p:val>
                                        </p:tav>
                                      </p:tavLst>
                                    </p:anim>
                                    <p:anim calcmode="lin" valueType="num">
                                      <p:cBhvr additive="base">
                                        <p:cTn id="8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wipe(left)">
                                      <p:cBhvr>
                                        <p:cTn id="87" dur="500"/>
                                        <p:tgtEl>
                                          <p:spTgt spid="40"/>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43"/>
                                        </p:tgtEl>
                                        <p:attrNameLst>
                                          <p:attrName>style.visibility</p:attrName>
                                        </p:attrNameLst>
                                      </p:cBhvr>
                                      <p:to>
                                        <p:strVal val="visible"/>
                                      </p:to>
                                    </p:set>
                                    <p:animEffect transition="in" filter="wipe(left)">
                                      <p:cBhvr>
                                        <p:cTn id="9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8" grpId="0"/>
      <p:bldP spid="34" grpId="0"/>
      <p:bldP spid="40" grpId="0"/>
      <p:bldP spid="6" grpId="0" animBg="1"/>
      <p:bldP spid="7" grpId="0"/>
      <p:bldP spid="16" grpId="0" animBg="1"/>
      <p:bldP spid="17" grpId="0" animBg="1"/>
      <p:bldP spid="18" grpId="0" animBg="1"/>
      <p:bldP spid="19" grpId="0" animBg="1"/>
      <p:bldP spid="41" grpId="0"/>
      <p:bldP spid="42" grpId="0"/>
      <p:bldP spid="4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802107" y="650585"/>
            <a:ext cx="7709301" cy="584775"/>
          </a:xfrm>
          <a:prstGeom prst="rect">
            <a:avLst/>
          </a:prstGeom>
        </p:spPr>
        <p:txBody>
          <a:bodyPr wrap="square">
            <a:spAutoFit/>
          </a:bodyPr>
          <a:lstStyle/>
          <a:p>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 vào vở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 trả lời cho câu hỏi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mục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7B87E5EA-B738-483C-BD90-0802211D530F}"/>
              </a:ext>
            </a:extLst>
          </p:cNvPr>
          <p:cNvSpPr/>
          <p:nvPr/>
        </p:nvSpPr>
        <p:spPr>
          <a:xfrm>
            <a:off x="336885" y="1782748"/>
            <a:ext cx="8967537" cy="707886"/>
          </a:xfrm>
          <a:prstGeom prst="rect">
            <a:avLst/>
          </a:prstGeom>
        </p:spPr>
        <p:txBody>
          <a:bodyPr wrap="square">
            <a:spAutoFit/>
          </a:bodyPr>
          <a:lstStyle/>
          <a:p>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000" dirty="0" smtClean="0">
                <a:latin typeface="Arial-Rounded" panose="020B0500000000000000" pitchFamily="34" charset="-93"/>
                <a:ea typeface="Arial-Rounded" panose="020B0500000000000000" pitchFamily="34" charset="-93"/>
                <a:cs typeface="Arial-Rounded" panose="020B0500000000000000" pitchFamily="34" charset="-93"/>
                <a:sym typeface="+mn-lt"/>
              </a:rPr>
              <a:t> phòng bệnh chúng ta phải</a:t>
            </a:r>
            <a:endParaRPr lang="zh-CN" altLang="en-US" sz="40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6AC064CB-F32F-40DB-A8F8-D2BDF9EB5902}"/>
              </a:ext>
            </a:extLst>
          </p:cNvPr>
          <p:cNvSpPr/>
          <p:nvPr/>
        </p:nvSpPr>
        <p:spPr>
          <a:xfrm>
            <a:off x="7073161" y="1670147"/>
            <a:ext cx="1504376" cy="830997"/>
          </a:xfrm>
          <a:prstGeom prst="rect">
            <a:avLst/>
          </a:prstGeom>
        </p:spPr>
        <p:txBody>
          <a:bodyPr wrap="square">
            <a:spAutoFit/>
          </a:bodyPr>
          <a:lstStyle/>
          <a:p>
            <a:r>
              <a:rPr lang="en-US" altLang="zh-CN" sz="4800" dirty="0" smtClean="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a16="http://schemas.microsoft.com/office/drawing/2014/main" id="{40914BD5-55B4-4A73-8F34-EF6C6547B99C}"/>
              </a:ext>
            </a:extLst>
          </p:cNvPr>
          <p:cNvSpPr/>
          <p:nvPr/>
        </p:nvSpPr>
        <p:spPr>
          <a:xfrm>
            <a:off x="449183" y="2522640"/>
            <a:ext cx="8935453" cy="707886"/>
          </a:xfrm>
          <a:prstGeom prst="rect">
            <a:avLst/>
          </a:prstGeom>
        </p:spPr>
        <p:txBody>
          <a:bodyPr wrap="square">
            <a:spAutoFit/>
          </a:bodyPr>
          <a:lstStyle/>
          <a:p>
            <a:r>
              <a:rPr lang="en-US" altLang="zh-CN" sz="4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a:t>
            </a:r>
            <a:r>
              <a:rPr lang="en-US" altLang="zh-CN" sz="40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ửa tay đúng cách trước khi ăn.</a:t>
            </a:r>
            <a:endParaRPr lang="zh-CN" altLang="en-US" sz="4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5854"/>
            <a:ext cx="9144000" cy="1911792"/>
          </a:xfrm>
          <a:prstGeom prst="rect">
            <a:avLst/>
          </a:prstGeom>
        </p:spPr>
      </p:pic>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725852" y="541834"/>
            <a:ext cx="2767846" cy="646331"/>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Tô chữ hoa </a:t>
            </a:r>
            <a:r>
              <a:rPr lang="en-US" altLang="zh-CN" sz="36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rPr>
              <a:t>A</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852" y="979617"/>
            <a:ext cx="7324725" cy="4163883"/>
          </a:xfrm>
          <a:prstGeom prst="rect">
            <a:avLst/>
          </a:prstGeom>
        </p:spPr>
      </p:pic>
      <p:pic>
        <p:nvPicPr>
          <p:cNvPr id="5" name="chu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79617"/>
            <a:ext cx="5143500" cy="5143500"/>
          </a:xfrm>
          <a:prstGeom prst="rect">
            <a:avLst/>
          </a:prstGeom>
        </p:spPr>
      </p:pic>
    </p:spTree>
    <p:extLst>
      <p:ext uri="{BB962C8B-B14F-4D97-AF65-F5344CB8AC3E}">
        <p14:creationId xmlns:p14="http://schemas.microsoft.com/office/powerpoint/2010/main" val="2645575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5"/>
                </p:tgtEl>
              </p:cMediaNode>
            </p:vide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8539" cy="225774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558"/>
            <a:ext cx="9144000" cy="1911792"/>
          </a:xfrm>
          <a:prstGeom prst="rect">
            <a:avLst/>
          </a:prstGeom>
        </p:spPr>
      </p:pic>
    </p:spTree>
    <p:extLst>
      <p:ext uri="{BB962C8B-B14F-4D97-AF65-F5344CB8AC3E}">
        <p14:creationId xmlns:p14="http://schemas.microsoft.com/office/powerpoint/2010/main" val="165477745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8">
            <a:extLst>
              <a:ext uri="{FF2B5EF4-FFF2-40B4-BE49-F238E27FC236}">
                <a16:creationId xmlns:a16="http://schemas.microsoft.com/office/drawing/2014/main" id="{63EAF4D1-AA65-4EFA-BD15-B31C71E1FD91}"/>
              </a:ext>
            </a:extLst>
          </p:cNvPr>
          <p:cNvSpPr/>
          <p:nvPr/>
        </p:nvSpPr>
        <p:spPr>
          <a:xfrm>
            <a:off x="1198179" y="1087238"/>
            <a:ext cx="6810702" cy="58477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矩形 8">
            <a:extLst>
              <a:ext uri="{FF2B5EF4-FFF2-40B4-BE49-F238E27FC236}">
                <a16:creationId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a16="http://schemas.microsoft.com/office/drawing/2014/main" id="{D97AFF8F-506F-4519-A1B5-52D97C6C130F}"/>
              </a:ext>
            </a:extLst>
          </p:cNvPr>
          <p:cNvSpPr/>
          <p:nvPr/>
        </p:nvSpPr>
        <p:spPr>
          <a:xfrm>
            <a:off x="1145629" y="1087238"/>
            <a:ext cx="374168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v</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i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trùng</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latin typeface="Arial-Rounded" panose="020B0500000000000000" pitchFamily="34" charset="-93"/>
                <a:ea typeface="Arial-Rounded" panose="020B0500000000000000" pitchFamily="34" charset="-93"/>
                <a:cs typeface="Arial-Rounded" panose="020B0500000000000000" pitchFamily="34" charset="-93"/>
                <a:sym typeface="+mn-lt"/>
              </a:rPr>
              <a:t>rửa</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 tay</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BEF69370-038A-4CCC-B259-2DF7CD5468DF}"/>
              </a:ext>
            </a:extLst>
          </p:cNvPr>
          <p:cNvSpPr/>
          <p:nvPr/>
        </p:nvSpPr>
        <p:spPr>
          <a:xfrm>
            <a:off x="1004235" y="2466955"/>
            <a:ext cx="8505645"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 chín, uống sôi để</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a16="http://schemas.microsoft.com/office/drawing/2014/main" id="{DB9B755B-9E32-4739-B22C-9B8497B3881F}"/>
              </a:ext>
            </a:extLst>
          </p:cNvPr>
          <p:cNvSpPr/>
          <p:nvPr/>
        </p:nvSpPr>
        <p:spPr>
          <a:xfrm>
            <a:off x="5061978" y="1059315"/>
            <a:ext cx="2673531" cy="584775"/>
          </a:xfrm>
          <a:prstGeom prst="rect">
            <a:avLst/>
          </a:prstGeom>
        </p:spPr>
        <p:txBody>
          <a:bodyPr wrap="square">
            <a:spAutoFit/>
          </a:bodyPr>
          <a:lstStyle/>
          <a:p>
            <a:r>
              <a:rPr lang="en-US" altLang="zh-CN" sz="3200" dirty="0">
                <a:latin typeface="Arial-Rounded" panose="020B0500000000000000" pitchFamily="34" charset="-93"/>
                <a:ea typeface="Arial-Rounded" panose="020B0500000000000000" pitchFamily="34" charset="-93"/>
                <a:cs typeface="Arial-Rounded" panose="020B0500000000000000" pitchFamily="34" charset="-93"/>
                <a:sym typeface="+mn-lt"/>
              </a:rPr>
              <a:t>p</a:t>
            </a:r>
            <a:r>
              <a:rPr lang="en-US" altLang="zh-CN" sz="3200" dirty="0" smtClean="0">
                <a:latin typeface="Arial-Rounded" panose="020B0500000000000000" pitchFamily="34" charset="-93"/>
                <a:ea typeface="Arial-Rounded" panose="020B0500000000000000" pitchFamily="34" charset="-93"/>
                <a:cs typeface="Arial-Rounded" panose="020B0500000000000000" pitchFamily="34" charset="-93"/>
                <a:sym typeface="+mn-lt"/>
              </a:rPr>
              <a:t>hòng bệnh</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a16="http://schemas.microsoft.com/office/drawing/2014/main" id="{A2F459A0-6A26-4DA5-B309-4C38E867922B}"/>
              </a:ext>
            </a:extLst>
          </p:cNvPr>
          <p:cNvSpPr/>
          <p:nvPr/>
        </p:nvSpPr>
        <p:spPr>
          <a:xfrm>
            <a:off x="4799228" y="2481132"/>
            <a:ext cx="904240" cy="584775"/>
          </a:xfrm>
          <a:prstGeom prst="rect">
            <a:avLst/>
          </a:prstGeom>
        </p:spPr>
        <p:txBody>
          <a:bodyPr wrap="square">
            <a:spAutoFit/>
          </a:bodyPr>
          <a:lstStyle/>
          <a:p>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4474"/>
            <a:ext cx="9144000" cy="1514551"/>
          </a:xfrm>
          <a:prstGeom prst="rect">
            <a:avLst/>
          </a:prstGeom>
        </p:spPr>
      </p:pic>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par>
                          <p:cTn id="31" fill="hold">
                            <p:stCondLst>
                              <p:cond delay="500"/>
                            </p:stCondLst>
                            <p:childTnLst>
                              <p:par>
                                <p:cTn id="32" presetID="56" presetClass="path" presetSubtype="0" accel="50000" decel="50000" fill="hold" grpId="1" nodeType="afterEffect">
                                  <p:stCondLst>
                                    <p:cond delay="0"/>
                                  </p:stCondLst>
                                  <p:childTnLst>
                                    <p:animMotion origin="layout" path="M 0.06076 0.03613 L -0.03594 0.27486 " pathEditMode="relative" rAng="0" ptsTypes="AA">
                                      <p:cBhvr>
                                        <p:cTn id="33" dur="2000" fill="hold"/>
                                        <p:tgtEl>
                                          <p:spTgt spid="9"/>
                                        </p:tgtEl>
                                        <p:attrNameLst>
                                          <p:attrName>ppt_x</p:attrName>
                                          <p:attrName>ppt_y</p:attrName>
                                        </p:attrNameLst>
                                      </p:cBhvr>
                                      <p:rCtr x="-4844" y="11921"/>
                                    </p:animMotion>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ircle(in)">
                                      <p:cBhvr>
                                        <p:cTn id="3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P spid="6" grpId="0"/>
      <p:bldP spid="9" grpId="0"/>
      <p:bldP spid="9"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pture"/>
          <p:cNvPicPr>
            <a:picLocks noChangeAspect="1"/>
          </p:cNvPicPr>
          <p:nvPr/>
        </p:nvPicPr>
        <p:blipFill>
          <a:blip r:embed="rId2"/>
          <a:stretch>
            <a:fillRect/>
          </a:stretch>
        </p:blipFill>
        <p:spPr>
          <a:xfrm>
            <a:off x="234462" y="118110"/>
            <a:ext cx="8909537" cy="4723130"/>
          </a:xfrm>
          <a:prstGeom prst="rect">
            <a:avLst/>
          </a:prstGeom>
        </p:spPr>
      </p:pic>
      <p:cxnSp>
        <p:nvCxnSpPr>
          <p:cNvPr id="7" name="Straight Connector 6"/>
          <p:cNvCxnSpPr/>
          <p:nvPr/>
        </p:nvCxnSpPr>
        <p:spPr>
          <a:xfrm>
            <a:off x="2366303" y="824865"/>
            <a:ext cx="365125" cy="565785"/>
          </a:xfrm>
          <a:prstGeom prst="line">
            <a:avLst/>
          </a:prstGeom>
        </p:spPr>
        <p:style>
          <a:lnRef idx="3">
            <a:schemeClr val="dk1"/>
          </a:lnRef>
          <a:fillRef idx="0">
            <a:schemeClr val="dk1"/>
          </a:fillRef>
          <a:effectRef idx="2">
            <a:schemeClr val="dk1"/>
          </a:effectRef>
          <a:fontRef idx="minor">
            <a:schemeClr val="tx1"/>
          </a:fontRef>
        </p:style>
      </p:cxnSp>
      <p:cxnSp>
        <p:nvCxnSpPr>
          <p:cNvPr id="8" name="Straight Connector 7"/>
          <p:cNvCxnSpPr/>
          <p:nvPr/>
        </p:nvCxnSpPr>
        <p:spPr>
          <a:xfrm>
            <a:off x="4571365" y="870585"/>
            <a:ext cx="1875497" cy="1291272"/>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p:cNvCxnSpPr/>
          <p:nvPr/>
        </p:nvCxnSpPr>
        <p:spPr>
          <a:xfrm flipH="1">
            <a:off x="4212445" y="824865"/>
            <a:ext cx="1569720" cy="2673985"/>
          </a:xfrm>
          <a:prstGeom prst="line">
            <a:avLst/>
          </a:prstGeom>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6670431" y="856932"/>
            <a:ext cx="588571" cy="3070299"/>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5131853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a16="http://schemas.microsoft.com/office/drawing/2014/main" id="{DAECB3AA-DE44-4B2E-8E42-EC1E254E3EC5}"/>
              </a:ext>
            </a:extLst>
          </p:cNvPr>
          <p:cNvSpPr/>
          <p:nvPr/>
        </p:nvSpPr>
        <p:spPr>
          <a:xfrm>
            <a:off x="571986" y="179846"/>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7" name="Picture 6"/>
          <p:cNvPicPr>
            <a:picLocks noChangeAspect="1"/>
          </p:cNvPicPr>
          <p:nvPr/>
        </p:nvPicPr>
        <p:blipFill>
          <a:blip r:embed="rId2"/>
          <a:stretch>
            <a:fillRect/>
          </a:stretch>
        </p:blipFill>
        <p:spPr>
          <a:xfrm>
            <a:off x="571986" y="1037638"/>
            <a:ext cx="7878740" cy="3572733"/>
          </a:xfrm>
          <a:prstGeom prst="rect">
            <a:avLst/>
          </a:prstGeom>
        </p:spPr>
      </p:pic>
      <p:sp>
        <p:nvSpPr>
          <p:cNvPr id="8" name="Hình chữ nhật: Góc Tròn 5">
            <a:extLst>
              <a:ext uri="{FF2B5EF4-FFF2-40B4-BE49-F238E27FC236}">
                <a16:creationId xmlns:a16="http://schemas.microsoft.com/office/drawing/2014/main" id="{6E86600A-260E-4EDA-8C1F-2E79C8D20FB9}"/>
              </a:ext>
            </a:extLst>
          </p:cNvPr>
          <p:cNvSpPr/>
          <p:nvPr/>
        </p:nvSpPr>
        <p:spPr>
          <a:xfrm>
            <a:off x="5099190" y="1799038"/>
            <a:ext cx="1379621" cy="325477"/>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2" name="Hình chữ nhật: Góc Tròn 1">
            <a:extLst>
              <a:ext uri="{FF2B5EF4-FFF2-40B4-BE49-F238E27FC236}">
                <a16:creationId xmlns:a16="http://schemas.microsoft.com/office/drawing/2014/main" id="{AA025045-4BEC-4053-AD7F-BB20DBF8B4FF}"/>
              </a:ext>
            </a:extLst>
          </p:cNvPr>
          <p:cNvSpPr/>
          <p:nvPr/>
        </p:nvSpPr>
        <p:spPr>
          <a:xfrm>
            <a:off x="2740695" y="1483513"/>
            <a:ext cx="701454" cy="338441"/>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5" name="Hình chữ nhật: Góc Tròn 4">
            <a:extLst>
              <a:ext uri="{FF2B5EF4-FFF2-40B4-BE49-F238E27FC236}">
                <a16:creationId xmlns:a16="http://schemas.microsoft.com/office/drawing/2014/main" id="{4D1F74B1-A493-4F90-83D0-FFDCD4969EF8}"/>
              </a:ext>
            </a:extLst>
          </p:cNvPr>
          <p:cNvSpPr/>
          <p:nvPr/>
        </p:nvSpPr>
        <p:spPr>
          <a:xfrm>
            <a:off x="6312311" y="1433912"/>
            <a:ext cx="673767" cy="311713"/>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sp>
        <p:nvSpPr>
          <p:cNvPr id="6" name="Hình chữ nhật: Góc Tròn 5">
            <a:extLst>
              <a:ext uri="{FF2B5EF4-FFF2-40B4-BE49-F238E27FC236}">
                <a16:creationId xmlns:a16="http://schemas.microsoft.com/office/drawing/2014/main" id="{6E86600A-260E-4EDA-8C1F-2E79C8D20FB9}"/>
              </a:ext>
            </a:extLst>
          </p:cNvPr>
          <p:cNvSpPr/>
          <p:nvPr/>
        </p:nvSpPr>
        <p:spPr>
          <a:xfrm>
            <a:off x="3414252" y="1818814"/>
            <a:ext cx="365096" cy="336369"/>
          </a:xfrm>
          <a:prstGeom prst="round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vi-VN"/>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5501"/>
            <a:ext cx="9144000" cy="1805958"/>
          </a:xfrm>
          <a:prstGeom prst="rect">
            <a:avLst/>
          </a:prstGeom>
        </p:spPr>
      </p:pic>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37404" y="1678192"/>
            <a:ext cx="7925837" cy="1683281"/>
          </a:xfrm>
          <a:prstGeom prst="rect">
            <a:avLst/>
          </a:prstGeom>
        </p:spPr>
      </p:pic>
      <p:sp>
        <p:nvSpPr>
          <p:cNvPr id="4" name="矩形 8">
            <a:extLst>
              <a:ext uri="{FF2B5EF4-FFF2-40B4-BE49-F238E27FC236}">
                <a16:creationId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a16="http://schemas.microsoft.com/office/drawing/2014/main" id="{112FC4F9-6254-446C-A408-9B87763FFC3D}"/>
              </a:ext>
            </a:extLst>
          </p:cNvPr>
          <p:cNvSpPr/>
          <p:nvPr/>
        </p:nvSpPr>
        <p:spPr>
          <a:xfrm>
            <a:off x="2998927" y="148568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vi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tr</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ùng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a16="http://schemas.microsoft.com/office/drawing/2014/main" id="{E70D5203-C913-4D7A-BAE1-08A9F14E5A39}"/>
              </a:ext>
            </a:extLst>
          </p:cNvPr>
          <p:cNvSpPr/>
          <p:nvPr/>
        </p:nvSpPr>
        <p:spPr>
          <a:xfrm>
            <a:off x="4906684" y="1485689"/>
            <a:ext cx="169881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 </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xát</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a16="http://schemas.microsoft.com/office/drawing/2014/main" id="{B95B6E9E-E64A-4DCE-A748-3BFC97161753}"/>
              </a:ext>
            </a:extLst>
          </p:cNvPr>
          <p:cNvSpPr/>
          <p:nvPr/>
        </p:nvSpPr>
        <p:spPr>
          <a:xfrm>
            <a:off x="6745255" y="1497859"/>
            <a:ext cx="2404223"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a:t>
            </a:r>
            <a:r>
              <a:rPr lang="en-US" sz="2600" b="1" dirty="0" smtClean="0">
                <a:latin typeface="Arial-Rounded" panose="020B0500000000000000" pitchFamily="34" charset="-93"/>
                <a:ea typeface="Arial-Rounded" panose="020B0500000000000000" pitchFamily="34" charset="-93"/>
                <a:cs typeface="Arial-Rounded" panose="020B0500000000000000" pitchFamily="34" charset="-93"/>
              </a:rPr>
              <a:t>nhanh </a:t>
            </a:r>
            <a:r>
              <a:rPr lang="en-US" sz="2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26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óng</a:t>
            </a:r>
            <a:endParaRPr lang="vi-VN" sz="26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a16="http://schemas.microsoft.com/office/drawing/2014/main" id="{CBBFFB9C-BE2C-49E6-A050-4CD40B5FD726}"/>
              </a:ext>
            </a:extLst>
          </p:cNvPr>
          <p:cNvSpPr/>
          <p:nvPr/>
        </p:nvSpPr>
        <p:spPr>
          <a:xfrm>
            <a:off x="4859867" y="2038906"/>
            <a:ext cx="1659468"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cố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ắng</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a16="http://schemas.microsoft.com/office/drawing/2014/main" id="{BF504A1A-8443-494E-BC4E-32D77EFC1CE9}"/>
              </a:ext>
            </a:extLst>
          </p:cNvPr>
          <p:cNvSpPr/>
          <p:nvPr/>
        </p:nvSpPr>
        <p:spPr>
          <a:xfrm>
            <a:off x="2920501" y="205456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nhớ</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a16="http://schemas.microsoft.com/office/drawing/2014/main" id="{34226D4E-3F01-4C02-81D6-DF350CD10A44}"/>
              </a:ext>
            </a:extLst>
          </p:cNvPr>
          <p:cNvSpPr/>
          <p:nvPr/>
        </p:nvSpPr>
        <p:spPr>
          <a:xfrm>
            <a:off x="6778440" y="207150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ọn </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gh</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ẽ</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0" name="Hình chữ nhật: Góc Tròn 8">
            <a:extLst>
              <a:ext uri="{FF2B5EF4-FFF2-40B4-BE49-F238E27FC236}">
                <a16:creationId xmlns:a16="http://schemas.microsoft.com/office/drawing/2014/main" id="{BF504A1A-8443-494E-BC4E-32D77EFC1CE9}"/>
              </a:ext>
            </a:extLst>
          </p:cNvPr>
          <p:cNvSpPr/>
          <p:nvPr/>
        </p:nvSpPr>
        <p:spPr>
          <a:xfrm>
            <a:off x="3221318" y="2625174"/>
            <a:ext cx="121920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d</a:t>
            </a:r>
            <a:r>
              <a:rPr lang="en-US" sz="28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dẻ</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2" name="Hình chữ nhật: Góc Tròn 8">
            <a:extLst>
              <a:ext uri="{FF2B5EF4-FFF2-40B4-BE49-F238E27FC236}">
                <a16:creationId xmlns:a16="http://schemas.microsoft.com/office/drawing/2014/main" id="{BF504A1A-8443-494E-BC4E-32D77EFC1CE9}"/>
              </a:ext>
            </a:extLst>
          </p:cNvPr>
          <p:cNvSpPr/>
          <p:nvPr/>
        </p:nvSpPr>
        <p:spPr>
          <a:xfrm>
            <a:off x="5123129" y="2593035"/>
            <a:ext cx="1362340"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ửa</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tay</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3" name="Hình chữ nhật: Góc Tròn 8">
            <a:extLst>
              <a:ext uri="{FF2B5EF4-FFF2-40B4-BE49-F238E27FC236}">
                <a16:creationId xmlns:a16="http://schemas.microsoft.com/office/drawing/2014/main" id="{BF504A1A-8443-494E-BC4E-32D77EFC1CE9}"/>
              </a:ext>
            </a:extLst>
          </p:cNvPr>
          <p:cNvSpPr/>
          <p:nvPr/>
        </p:nvSpPr>
        <p:spPr>
          <a:xfrm>
            <a:off x="6859494" y="2594556"/>
            <a:ext cx="1454774"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g</a:t>
            </a:r>
            <a:r>
              <a:rPr lang="en-US" sz="28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i</a:t>
            </a:r>
            <a:r>
              <a:rPr lang="en-US" sz="2800" b="1" dirty="0"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ữ</a:t>
            </a:r>
            <a:r>
              <a:rPr lang="en-US" sz="2800" b="1" dirty="0" smtClean="0">
                <a:latin typeface="Arial-Rounded" panose="020B0500000000000000" pitchFamily="34" charset="-93"/>
                <a:ea typeface="Arial-Rounded" panose="020B0500000000000000" pitchFamily="34" charset="-93"/>
                <a:cs typeface="Arial-Rounded" panose="020B0500000000000000" pitchFamily="34" charset="-93"/>
              </a:rPr>
              <a:t> gìn</a:t>
            </a:r>
            <a:endParaRPr lang="vi-VN" sz="2800" b="1" dirty="0">
              <a:latin typeface="Arial-Rounded" panose="020B0500000000000000" pitchFamily="34" charset="-93"/>
              <a:ea typeface="Arial-Rounded" panose="020B0500000000000000" pitchFamily="34" charset="-93"/>
              <a:cs typeface="Arial-Rounded" panose="020B0500000000000000" pitchFamily="34" charset="-93"/>
            </a:endParaRPr>
          </a:p>
        </p:txBody>
      </p:sp>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ircle(in)">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circle(in)">
                                      <p:cBhvr>
                                        <p:cTn id="4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P spid="10" grpId="0" animBg="1"/>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smtClean="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Trò chơi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8EE7D316-1524-4456-B263-AED08A2F4A8F}"/>
              </a:ext>
            </a:extLst>
          </p:cNvPr>
          <p:cNvSpPr/>
          <p:nvPr/>
        </p:nvSpPr>
        <p:spPr>
          <a:xfrm>
            <a:off x="2619230" y="464434"/>
            <a:ext cx="4095733" cy="584775"/>
          </a:xfrm>
          <a:prstGeom prst="rect">
            <a:avLst/>
          </a:prstGeom>
        </p:spPr>
        <p:txBody>
          <a:bodyPr wrap="square">
            <a:spAutoFit/>
          </a:bodyPr>
          <a:lstStyle/>
          <a:p>
            <a:r>
              <a:rPr lang="en-US" altLang="zh-CN" sz="3200" i="1"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làm bác sĩ</a:t>
            </a:r>
            <a:endParaRPr lang="zh-CN" altLang="en-US" sz="3200" i="1"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377366" y="1124607"/>
            <a:ext cx="8389267" cy="2939394"/>
          </a:xfrm>
          <a:prstGeom prst="rect">
            <a:avLst/>
          </a:prstGeom>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8">
            <a:extLst>
              <a:ext uri="{FF2B5EF4-FFF2-40B4-BE49-F238E27FC236}">
                <a16:creationId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 </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sát các bạn đang rửa tay </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 name="Picture 1"/>
          <p:cNvPicPr>
            <a:picLocks noChangeAspect="1"/>
          </p:cNvPicPr>
          <p:nvPr/>
        </p:nvPicPr>
        <p:blipFill>
          <a:blip r:embed="rId2"/>
          <a:stretch>
            <a:fillRect/>
          </a:stretch>
        </p:blipFill>
        <p:spPr>
          <a:xfrm>
            <a:off x="1106906" y="914540"/>
            <a:ext cx="6464968" cy="2823271"/>
          </a:xfrm>
          <a:prstGeom prst="rect">
            <a:avLst/>
          </a:prstGeom>
        </p:spPr>
      </p:pic>
      <p:sp>
        <p:nvSpPr>
          <p:cNvPr id="5" name="矩形 8">
            <a:extLst>
              <a:ext uri="{FF2B5EF4-FFF2-40B4-BE49-F238E27FC236}">
                <a16:creationId xmlns:a16="http://schemas.microsoft.com/office/drawing/2014/main" id="{6F1162E0-5263-4568-95A7-97DE0AA56844}"/>
              </a:ext>
            </a:extLst>
          </p:cNvPr>
          <p:cNvSpPr/>
          <p:nvPr/>
        </p:nvSpPr>
        <p:spPr>
          <a:xfrm>
            <a:off x="350709"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a. Vì sao các bạn phải rửa tay?</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a16="http://schemas.microsoft.com/office/drawing/2014/main" id="{6F1162E0-5263-4568-95A7-97DE0AA56844}"/>
              </a:ext>
            </a:extLst>
          </p:cNvPr>
          <p:cNvSpPr/>
          <p:nvPr/>
        </p:nvSpPr>
        <p:spPr>
          <a:xfrm>
            <a:off x="319177" y="3785937"/>
            <a:ext cx="8505646" cy="461665"/>
          </a:xfrm>
          <a:prstGeom prst="rect">
            <a:avLst/>
          </a:prstGeom>
        </p:spPr>
        <p:txBody>
          <a:bodyPr wrap="square">
            <a:spAutoFit/>
          </a:bodyPr>
          <a:lstStyle/>
          <a:p>
            <a:r>
              <a:rPr lang="en-US" altLang="zh-CN" sz="2400" dirty="0" smtClean="0">
                <a:latin typeface="Arial-Rounded" panose="020B0500000000000000" pitchFamily="34" charset="-93"/>
                <a:ea typeface="Arial-Rounded" panose="020B0500000000000000" pitchFamily="34" charset="-93"/>
                <a:cs typeface="Arial-Rounded" panose="020B0500000000000000" pitchFamily="34" charset="-93"/>
                <a:sym typeface="+mn-lt"/>
              </a:rPr>
              <a:t>b. Em thường rửa tay khi nào?</a:t>
            </a:r>
            <a:endParaRPr lang="zh-CN" altLang="en-US" sz="2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P spid="5" grpId="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9162" y="229752"/>
            <a:ext cx="8704838" cy="4481785"/>
            <a:chOff x="439162" y="229752"/>
            <a:chExt cx="8704838" cy="4481785"/>
          </a:xfrm>
        </p:grpSpPr>
        <p:pic>
          <p:nvPicPr>
            <p:cNvPr id="4" name="Picture 3"/>
            <p:cNvPicPr>
              <a:picLocks noChangeAspect="1"/>
            </p:cNvPicPr>
            <p:nvPr/>
          </p:nvPicPr>
          <p:blipFill>
            <a:blip r:embed="rId4"/>
            <a:stretch>
              <a:fillRect/>
            </a:stretch>
          </p:blipFill>
          <p:spPr>
            <a:xfrm>
              <a:off x="439162" y="229752"/>
              <a:ext cx="8704838" cy="1837566"/>
            </a:xfrm>
            <a:prstGeom prst="rect">
              <a:avLst/>
            </a:prstGeom>
            <a:noFill/>
            <a:ln>
              <a:noFill/>
            </a:ln>
          </p:spPr>
        </p:pic>
        <p:pic>
          <p:nvPicPr>
            <p:cNvPr id="6" name="Picture 5"/>
            <p:cNvPicPr>
              <a:picLocks noChangeAspect="1"/>
            </p:cNvPicPr>
            <p:nvPr/>
          </p:nvPicPr>
          <p:blipFill>
            <a:blip r:embed="rId5"/>
            <a:stretch>
              <a:fillRect/>
            </a:stretch>
          </p:blipFill>
          <p:spPr>
            <a:xfrm>
              <a:off x="439162" y="1787943"/>
              <a:ext cx="8704838" cy="2923594"/>
            </a:xfrm>
            <a:prstGeom prst="rect">
              <a:avLst/>
            </a:prstGeom>
            <a:noFill/>
            <a:ln>
              <a:noFill/>
            </a:ln>
          </p:spPr>
        </p:pic>
      </p:grpSp>
      <p:pic>
        <p:nvPicPr>
          <p:cNvPr id="7"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4362" y="229752"/>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a16="http://schemas.microsoft.com/office/drawing/2014/main" id="{97CDA310-DDA7-47C0-8950-DB78C5D823B7}"/>
              </a:ext>
            </a:extLst>
          </p:cNvPr>
          <p:cNvSpPr/>
          <p:nvPr/>
        </p:nvSpPr>
        <p:spPr>
          <a:xfrm>
            <a:off x="1" y="-334508"/>
            <a:ext cx="9143999" cy="5618559"/>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err="1" smtClean="0">
                <a:solidFill>
                  <a:srgbClr val="F14420"/>
                </a:solidFill>
                <a:latin typeface="Arial-SGK-TV" pitchFamily="2" charset="0"/>
                <a:ea typeface="Arial-Rounded" panose="020B0500000000000000" pitchFamily="34" charset="-93"/>
                <a:cs typeface="Arial-SGK-TV" pitchFamily="2" charset="0"/>
                <a:sym typeface="+mn-lt"/>
              </a:rPr>
              <a:t>Rửa</a:t>
            </a:r>
            <a:r>
              <a:rPr lang="en-US" altLang="zh-CN" sz="3600" b="1" dirty="0" smtClean="0">
                <a:solidFill>
                  <a:srgbClr val="F14420"/>
                </a:solidFill>
                <a:latin typeface="Arial-SGK-TV" pitchFamily="2" charset="0"/>
                <a:ea typeface="Arial-Rounded" panose="020B0500000000000000" pitchFamily="34" charset="-93"/>
                <a:cs typeface="Arial-SGK-TV" pitchFamily="2" charset="0"/>
                <a:sym typeface="+mn-lt"/>
              </a:rPr>
              <a:t> tay trước khi ăn </a:t>
            </a:r>
            <a:endParaRPr lang="en-US" altLang="zh-CN" sz="3600" b="1" dirty="0">
              <a:solidFill>
                <a:srgbClr val="F14420"/>
              </a:solidFill>
              <a:latin typeface="Arial-SGK-TV" pitchFamily="2" charset="0"/>
              <a:ea typeface="Arial-Rounded" panose="020B0500000000000000" pitchFamily="34" charset="-93"/>
              <a:cs typeface="Arial-SGK-TV" pitchFamily="2" charset="0"/>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679C31"/>
                </a:solidFill>
                <a:latin typeface="Arial-SGK-TV" pitchFamily="2" charset="0"/>
                <a:ea typeface="Arial-Rounded" panose="020B0500000000000000" pitchFamily="34" charset="-93"/>
                <a:cs typeface="Arial-SGK-TV" pitchFamily="2" charset="0"/>
                <a:sym typeface="+mn-lt"/>
              </a:rPr>
              <a:t>Vi trùng có ở khắp nơi.  </a:t>
            </a:r>
            <a:r>
              <a:rPr lang="en-US" altLang="zh-CN" sz="3200" dirty="0" smtClean="0">
                <a:solidFill>
                  <a:srgbClr val="0070C0"/>
                </a:solidFill>
                <a:latin typeface="Arial-SGK-TV" pitchFamily="2" charset="0"/>
                <a:ea typeface="Arial-Rounded" panose="020B0500000000000000" pitchFamily="34" charset="-93"/>
                <a:cs typeface="Arial-SGK-TV" pitchFamily="2" charset="0"/>
                <a:sym typeface="+mn-lt"/>
              </a:rPr>
              <a:t>Nhưng chúng ta không nhìn thấy được bằng mắt thường.</a:t>
            </a:r>
            <a:r>
              <a:rPr lang="en-US" altLang="zh-CN" sz="32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3200" dirty="0" smtClean="0">
                <a:solidFill>
                  <a:srgbClr val="0070C0"/>
                </a:solidFill>
                <a:latin typeface="Arial-SGK-TV" pitchFamily="2" charset="0"/>
                <a:ea typeface="Arial-Rounded" panose="020B0500000000000000" pitchFamily="34" charset="-93"/>
                <a:cs typeface="Arial-SGK-TV" pitchFamily="2" charset="0"/>
                <a:sym typeface="+mn-lt"/>
              </a:rPr>
              <a:t>   </a:t>
            </a:r>
            <a:r>
              <a:rPr lang="en-US" altLang="zh-CN" sz="3200" dirty="0" smtClean="0">
                <a:solidFill>
                  <a:srgbClr val="679C31"/>
                </a:solidFill>
                <a:latin typeface="Arial-SGK-TV" pitchFamily="2" charset="0"/>
                <a:ea typeface="Arial-Rounded" panose="020B0500000000000000" pitchFamily="34" charset="-93"/>
                <a:cs typeface="Arial-SGK-TV" pitchFamily="2" charset="0"/>
                <a:sym typeface="+mn-lt"/>
              </a:rPr>
              <a:t>Khi tiếp xúc với đồ vật, vi trùng dính vào tay.   </a:t>
            </a:r>
            <a:r>
              <a:rPr lang="en-US" altLang="zh-CN" sz="3200" dirty="0" smtClean="0">
                <a:solidFill>
                  <a:srgbClr val="0070C0"/>
                </a:solidFill>
                <a:latin typeface="Arial-SGK-TV" pitchFamily="2" charset="0"/>
                <a:ea typeface="Arial-Rounded" panose="020B0500000000000000" pitchFamily="34" charset="-93"/>
                <a:cs typeface="Arial-SGK-TV" pitchFamily="2" charset="0"/>
                <a:sym typeface="+mn-lt"/>
              </a:rPr>
              <a:t>Tay cầm thức ăn, vi trùng từ tay theo thức ăn vào cơ thể.          </a:t>
            </a:r>
            <a:r>
              <a:rPr lang="en-US" altLang="zh-CN" sz="3200" dirty="0" smtClean="0">
                <a:solidFill>
                  <a:srgbClr val="679C31"/>
                </a:solidFill>
                <a:latin typeface="Arial-SGK-TV" pitchFamily="2" charset="0"/>
                <a:ea typeface="Arial-Rounded" panose="020B0500000000000000" pitchFamily="34" charset="-93"/>
                <a:cs typeface="Arial-SGK-TV" pitchFamily="2" charset="0"/>
                <a:sym typeface="+mn-lt"/>
              </a:rPr>
              <a:t>Do đó, chúng ta có thể mắc bệnh.</a:t>
            </a:r>
            <a:endParaRPr lang="en-US" altLang="zh-CN" sz="3200" dirty="0" smtClean="0">
              <a:solidFill>
                <a:srgbClr val="0070C0"/>
              </a:solidFill>
              <a:latin typeface="Arial-SGK-TV" pitchFamily="2" charset="0"/>
              <a:ea typeface="Arial-Rounded" panose="020B0500000000000000" pitchFamily="34" charset="-93"/>
              <a:cs typeface="Arial-SGK-TV" pitchFamily="2" charset="0"/>
              <a:sym typeface="+mn-lt"/>
            </a:endParaRPr>
          </a:p>
          <a:p>
            <a:pPr algn="just"/>
            <a:r>
              <a:rPr lang="en-US" altLang="zh-CN" sz="3200" dirty="0">
                <a:solidFill>
                  <a:srgbClr val="0070C0"/>
                </a:solidFill>
                <a:latin typeface="Arial-SGK-TV" pitchFamily="2" charset="0"/>
                <a:ea typeface="Arial-Rounded" panose="020B0500000000000000" pitchFamily="34" charset="-93"/>
                <a:cs typeface="Arial-SGK-TV" pitchFamily="2" charset="0"/>
                <a:sym typeface="+mn-lt"/>
              </a:rPr>
              <a:t> </a:t>
            </a:r>
            <a:r>
              <a:rPr lang="en-US" altLang="zh-CN" sz="3200" dirty="0" smtClean="0">
                <a:solidFill>
                  <a:srgbClr val="0070C0"/>
                </a:solidFill>
                <a:latin typeface="Arial-SGK-TV" pitchFamily="2" charset="0"/>
                <a:ea typeface="Arial-Rounded" panose="020B0500000000000000" pitchFamily="34" charset="-93"/>
                <a:cs typeface="Arial-SGK-TV" pitchFamily="2" charset="0"/>
                <a:sym typeface="+mn-lt"/>
              </a:rPr>
              <a:t>   </a:t>
            </a:r>
            <a:r>
              <a:rPr lang="en-US" altLang="zh-CN" sz="3200" dirty="0" err="1" smtClean="0">
                <a:solidFill>
                  <a:srgbClr val="0070C0"/>
                </a:solidFill>
                <a:latin typeface="Arial-SGK-TV" pitchFamily="2" charset="0"/>
                <a:ea typeface="Arial-Rounded" panose="020B0500000000000000" pitchFamily="34" charset="-93"/>
                <a:cs typeface="Arial-SGK-TV" pitchFamily="2" charset="0"/>
                <a:sym typeface="+mn-lt"/>
              </a:rPr>
              <a:t>Để</a:t>
            </a:r>
            <a:r>
              <a:rPr lang="en-US" altLang="zh-CN" sz="3200" dirty="0" smtClean="0">
                <a:solidFill>
                  <a:srgbClr val="0070C0"/>
                </a:solidFill>
                <a:latin typeface="Arial-SGK-TV" pitchFamily="2" charset="0"/>
                <a:ea typeface="Arial-Rounded" panose="020B0500000000000000" pitchFamily="34" charset="-93"/>
                <a:cs typeface="Arial-SGK-TV" pitchFamily="2" charset="0"/>
                <a:sym typeface="+mn-lt"/>
              </a:rPr>
              <a:t> phòng bệnh, chúng ta phải rửa tay trước khi ăn.   </a:t>
            </a:r>
            <a:r>
              <a:rPr lang="en-US" altLang="zh-CN" sz="3200" dirty="0" smtClean="0">
                <a:solidFill>
                  <a:srgbClr val="679C31"/>
                </a:solidFill>
                <a:latin typeface="Arial-SGK-TV" pitchFamily="2" charset="0"/>
                <a:ea typeface="Arial-Rounded" panose="020B0500000000000000" pitchFamily="34" charset="-93"/>
                <a:cs typeface="Arial-SGK-TV" pitchFamily="2" charset="0"/>
                <a:sym typeface="+mn-lt"/>
              </a:rPr>
              <a:t>Cần rửa tay bằng xà phòng với nước sạch.                                           </a:t>
            </a:r>
            <a:endParaRPr lang="en-US" altLang="zh-CN" sz="3200" dirty="0">
              <a:solidFill>
                <a:srgbClr val="679C31"/>
              </a:solidFill>
              <a:latin typeface="Arial-SGK-TV" pitchFamily="2" charset="0"/>
              <a:ea typeface="Arial-Rounded" panose="020B0500000000000000" pitchFamily="34" charset="-93"/>
              <a:cs typeface="Arial-SGK-TV" pitchFamily="2" charset="0"/>
              <a:sym typeface="+mn-lt"/>
            </a:endParaRPr>
          </a:p>
          <a:p>
            <a:pPr algn="just"/>
            <a:r>
              <a:rPr lang="en-US" altLang="zh-CN" sz="3200" dirty="0">
                <a:solidFill>
                  <a:srgbClr val="679C31"/>
                </a:solidFill>
                <a:latin typeface="Arial-SGK-TV" pitchFamily="2" charset="0"/>
                <a:ea typeface="Arial-Rounded" panose="020B0500000000000000" pitchFamily="34" charset="-93"/>
                <a:cs typeface="Arial-SGK-TV" pitchFamily="2" charset="0"/>
                <a:sym typeface="+mn-lt"/>
              </a:rPr>
              <a:t>                                                        </a:t>
            </a:r>
            <a:endParaRPr lang="zh-CN" altLang="en-US" sz="3200" dirty="0">
              <a:solidFill>
                <a:srgbClr val="F14420"/>
              </a:solidFill>
              <a:latin typeface="Arial-SGK-TV" pitchFamily="2" charset="0"/>
              <a:ea typeface="Arial-Rounded" panose="020B0500000000000000" pitchFamily="34" charset="-93"/>
              <a:cs typeface="Arial-SGK-TV" pitchFamily="2" charset="0"/>
              <a:sym typeface="+mn-lt"/>
            </a:endParaRPr>
          </a:p>
        </p:txBody>
      </p:sp>
      <p:sp>
        <p:nvSpPr>
          <p:cNvPr id="10" name="Lưu đồ: Đường kết nối 8"/>
          <p:cNvSpPr/>
          <p:nvPr/>
        </p:nvSpPr>
        <p:spPr>
          <a:xfrm>
            <a:off x="629182" y="523214"/>
            <a:ext cx="361507"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7" name="Lưu đồ: Đường kết nối 8"/>
          <p:cNvSpPr/>
          <p:nvPr/>
        </p:nvSpPr>
        <p:spPr>
          <a:xfrm>
            <a:off x="5412197" y="523214"/>
            <a:ext cx="361507"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8" name="Lưu đồ: Đường kết nối 8"/>
          <p:cNvSpPr/>
          <p:nvPr/>
        </p:nvSpPr>
        <p:spPr>
          <a:xfrm>
            <a:off x="7616135" y="936720"/>
            <a:ext cx="361507"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sp>
        <p:nvSpPr>
          <p:cNvPr id="19" name="Lưu đồ: Đường kết nối 8"/>
          <p:cNvSpPr/>
          <p:nvPr/>
        </p:nvSpPr>
        <p:spPr>
          <a:xfrm>
            <a:off x="7727591" y="1427904"/>
            <a:ext cx="361507"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4</a:t>
            </a:r>
            <a:endParaRPr lang="vi-VN" sz="2400" b="1" dirty="0">
              <a:latin typeface="Times New Roman" panose="02020603050405020304" pitchFamily="18" charset="0"/>
              <a:cs typeface="Times New Roman" panose="02020603050405020304" pitchFamily="18" charset="0"/>
            </a:endParaRPr>
          </a:p>
        </p:txBody>
      </p:sp>
      <p:sp>
        <p:nvSpPr>
          <p:cNvPr id="20" name="Lưu đồ: Đường kết nối 8"/>
          <p:cNvSpPr/>
          <p:nvPr/>
        </p:nvSpPr>
        <p:spPr>
          <a:xfrm>
            <a:off x="1988987" y="2474771"/>
            <a:ext cx="361507"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5</a:t>
            </a:r>
            <a:endParaRPr lang="vi-VN" sz="2400" b="1" dirty="0">
              <a:latin typeface="Times New Roman" panose="02020603050405020304" pitchFamily="18" charset="0"/>
              <a:cs typeface="Times New Roman" panose="02020603050405020304" pitchFamily="18" charset="0"/>
            </a:endParaRPr>
          </a:p>
        </p:txBody>
      </p:sp>
      <p:sp>
        <p:nvSpPr>
          <p:cNvPr id="21" name="Lưu đồ: Đường kết nối 8"/>
          <p:cNvSpPr/>
          <p:nvPr/>
        </p:nvSpPr>
        <p:spPr>
          <a:xfrm>
            <a:off x="210030" y="3010670"/>
            <a:ext cx="361507"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6</a:t>
            </a:r>
            <a:endParaRPr lang="vi-VN" sz="2400" b="1" dirty="0">
              <a:latin typeface="Times New Roman" panose="02020603050405020304" pitchFamily="18" charset="0"/>
              <a:cs typeface="Times New Roman" panose="02020603050405020304" pitchFamily="18" charset="0"/>
            </a:endParaRPr>
          </a:p>
        </p:txBody>
      </p:sp>
      <p:sp>
        <p:nvSpPr>
          <p:cNvPr id="22" name="Lưu đồ: Đường kết nối 8"/>
          <p:cNvSpPr/>
          <p:nvPr/>
        </p:nvSpPr>
        <p:spPr>
          <a:xfrm>
            <a:off x="1616728" y="3455462"/>
            <a:ext cx="361507" cy="350874"/>
          </a:xfrm>
          <a:prstGeom prst="flowChartConnector">
            <a:avLst/>
          </a:prstGeom>
          <a:solidFill>
            <a:srgbClr val="FF0000"/>
          </a:solidFill>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7</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75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circle(in)">
                                      <p:cBhvr>
                                        <p:cTn id="17" dur="75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75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75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circle(in)">
                                      <p:cBhvr>
                                        <p:cTn id="32" dur="75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75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circle(in)">
                                      <p:cBhvr>
                                        <p:cTn id="42"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7" grpId="0" animBg="1"/>
      <p:bldP spid="18" grpId="0" animBg="1"/>
      <p:bldP spid="19" grpId="0" animBg="1"/>
      <p:bldP spid="20" grpId="0" animBg="1"/>
      <p:bldP spid="21" grpId="0" animBg="1"/>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0538" y="1469596"/>
            <a:ext cx="8523462" cy="2062103"/>
          </a:xfrm>
          <a:prstGeom prst="rect">
            <a:avLst/>
          </a:prstGeom>
        </p:spPr>
        <p:txBody>
          <a:bodyPr wrap="square">
            <a:spAutoFit/>
          </a:bodyPr>
          <a:lstStyle/>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 cầm thức ăn</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vi trùng từ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theo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thức ăn vào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cơ thể.</a:t>
            </a:r>
          </a:p>
          <a:p>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chúng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phải rửa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tay</a:t>
            </a:r>
            <a:r>
              <a:rPr lang="en-US" altLang="zh-CN" sz="32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trước khi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ăn.</a:t>
            </a:r>
            <a:endParaRPr lang="vi-VN" sz="3200" dirty="0"/>
          </a:p>
        </p:txBody>
      </p:sp>
    </p:spTree>
    <p:extLst>
      <p:ext uri="{BB962C8B-B14F-4D97-AF65-F5344CB8AC3E}">
        <p14:creationId xmlns:p14="http://schemas.microsoft.com/office/powerpoint/2010/main" val="2872247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28831" y="515109"/>
            <a:ext cx="8686337" cy="4113282"/>
          </a:xfrm>
          <a:prstGeom prst="rect">
            <a:avLst/>
          </a:prstGeom>
        </p:spPr>
      </p:pic>
      <p:sp>
        <p:nvSpPr>
          <p:cNvPr id="7" name="矩形 8">
            <a:extLst>
              <a:ext uri="{FF2B5EF4-FFF2-40B4-BE49-F238E27FC236}">
                <a16:creationId xmlns:a16="http://schemas.microsoft.com/office/drawing/2014/main" id="{18328BA5-306A-4F44-B8DD-7830A3C56C7F}"/>
              </a:ext>
            </a:extLst>
          </p:cNvPr>
          <p:cNvSpPr/>
          <p:nvPr/>
        </p:nvSpPr>
        <p:spPr>
          <a:xfrm>
            <a:off x="0" y="-237530"/>
            <a:ext cx="9143999" cy="5073729"/>
          </a:xfrm>
          <a:prstGeom prst="roundRect">
            <a:avLst/>
          </a:prstGeom>
          <a:solidFill>
            <a:schemeClr val="bg1">
              <a:alpha val="67000"/>
            </a:schemeClr>
          </a:solid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Rửa tay trước khi ăn</a:t>
            </a: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8000"/>
                </a:solidFill>
                <a:latin typeface="Arial-Rounded" panose="020B0500000000000000" pitchFamily="34" charset="-93"/>
                <a:ea typeface="Arial-Rounded" panose="020B0500000000000000" pitchFamily="34" charset="-93"/>
                <a:cs typeface="Arial-Rounded" panose="020B0500000000000000" pitchFamily="34" charset="-93"/>
                <a:sym typeface="+mn-lt"/>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endParaRPr lang="en-US" altLang="zh-CN" sz="3200" dirty="0">
              <a:solidFill>
                <a:srgbClr val="00800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Để phòng bệnh, chúng ta phải rửa tay trước khi ăn. Cần </a:t>
            </a:r>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rửa tay bằng </a:t>
            </a:r>
            <a:r>
              <a:rPr lang="en-US" altLang="zh-CN" sz="3200" dirty="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xà phòng với nước sạch.</a:t>
            </a:r>
            <a:endParaRPr lang="en-US" altLang="zh-CN"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280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r>
              <a:rPr lang="en-US" altLang="zh-CN" sz="2800" dirty="0"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Nguyên Vũ)</a:t>
            </a:r>
            <a:endParaRPr lang="zh-CN" altLang="en-US" sz="2800"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a16="http://schemas.microsoft.com/office/drawing/2014/main" id="{A3F0B0FD-818E-4BBD-B401-3895387E3487}"/>
              </a:ext>
            </a:extLst>
          </p:cNvPr>
          <p:cNvSpPr/>
          <p:nvPr/>
        </p:nvSpPr>
        <p:spPr>
          <a:xfrm>
            <a:off x="616688" y="679268"/>
            <a:ext cx="361507" cy="318672"/>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6" name="Lưu đồ: Đường kết nối 5">
            <a:extLst>
              <a:ext uri="{FF2B5EF4-FFF2-40B4-BE49-F238E27FC236}">
                <a16:creationId xmlns:a16="http://schemas.microsoft.com/office/drawing/2014/main" id="{BB31C7CE-3A00-464D-89B3-1755B3BAA779}"/>
              </a:ext>
            </a:extLst>
          </p:cNvPr>
          <p:cNvSpPr/>
          <p:nvPr/>
        </p:nvSpPr>
        <p:spPr>
          <a:xfrm>
            <a:off x="616687" y="3084664"/>
            <a:ext cx="361507" cy="311875"/>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pic>
        <p:nvPicPr>
          <p:cNvPr id="3" name="410_20200508102934_rua-tay-truoc-khi-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831" y="4330503"/>
            <a:ext cx="609600" cy="609600"/>
          </a:xfrm>
          <a:prstGeom prst="rect">
            <a:avLst/>
          </a:prstGeom>
        </p:spPr>
      </p:pic>
    </p:spTree>
    <p:extLst>
      <p:ext uri="{BB962C8B-B14F-4D97-AF65-F5344CB8AC3E}">
        <p14:creationId xmlns:p14="http://schemas.microsoft.com/office/powerpoint/2010/main" val="202176638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28763"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7" grpId="0" animBg="1"/>
      <p:bldP spid="9"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1145" y="2061170"/>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0BBF27-AEA7-4E39-9873-833F6E66B524}">
  <ds:schemaRefs>
    <ds:schemaRef ds:uri="2954521b-b4ab-4ce3-8aa8-8bfa99a4c36e"/>
    <ds:schemaRef ds:uri="http://purl.org/dc/terms/"/>
    <ds:schemaRef ds:uri="http://schemas.microsoft.com/office/2006/metadata/propertie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9FB348E-5AF4-49FB-8FE5-650F6DA25C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950</TotalTime>
  <Words>381</Words>
  <Application>Microsoft Office PowerPoint</Application>
  <PresentationFormat>On-screen Show (16:9)</PresentationFormat>
  <Paragraphs>103</Paragraphs>
  <Slides>27</Slides>
  <Notes>15</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Arial-Rounded</vt:lpstr>
      <vt:lpstr>HL Hoctro</vt:lpstr>
      <vt:lpstr>Arial</vt:lpstr>
      <vt:lpstr>.VnAvant</vt:lpstr>
      <vt:lpstr>SimSun</vt:lpstr>
      <vt:lpstr>Arial-SGK-TV</vt:lpstr>
      <vt:lpstr>DFPOP1-W9</vt:lpstr>
      <vt:lpstr>Calibri</vt:lpstr>
      <vt:lpstr>Times New Roman</vt:lpstr>
      <vt:lpstr>华康少女文字W5</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49</cp:revision>
  <dcterms:created xsi:type="dcterms:W3CDTF">2020-08-13T09:19:08Z</dcterms:created>
  <dcterms:modified xsi:type="dcterms:W3CDTF">2021-01-28T05:33:01Z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