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66" r:id="rId7"/>
    <p:sldId id="277" r:id="rId8"/>
    <p:sldId id="295" r:id="rId9"/>
    <p:sldId id="296" r:id="rId10"/>
    <p:sldId id="312" r:id="rId11"/>
    <p:sldId id="279" r:id="rId12"/>
    <p:sldId id="313" r:id="rId13"/>
    <p:sldId id="314" r:id="rId14"/>
    <p:sldId id="274" r:id="rId15"/>
  </p:sldIdLst>
  <p:sldSz cx="9144000" cy="5143500" type="screen16x9"/>
  <p:notesSz cx="6858000" cy="9144000"/>
  <p:embeddedFontLst>
    <p:embeddedFont>
      <p:font typeface="DFPOP1-W9" panose="020B0604020202020204" charset="-128"/>
      <p:regular r:id="rId17"/>
    </p:embeddedFont>
    <p:embeddedFont>
      <p:font typeface="Arial-Rounded" panose="020B0500000000000000" pitchFamily="34" charset="0"/>
      <p:regular r:id="rId18"/>
    </p:embeddedFont>
  </p:embeddedFontLst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66"/>
            <p14:sldId id="277"/>
            <p14:sldId id="295"/>
            <p14:sldId id="296"/>
            <p14:sldId id="312"/>
            <p14:sldId id="279"/>
            <p14:sldId id="313"/>
            <p14:sldId id="314"/>
            <p14:sldId id="274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127" d="100"/>
          <a:sy n="127" d="100"/>
        </p:scale>
        <p:origin x="81" y="1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58009" y="2610506"/>
            <a:ext cx="4901784" cy="700533"/>
            <a:chOff x="2281392" y="2727523"/>
            <a:chExt cx="4901784" cy="700533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6531" y="2734120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10375" y="274071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11801" y="1726486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603702" y="-3320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09598" y="1336476"/>
            <a:ext cx="4524803" cy="646331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5" y="178686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4" y="198911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25" y="-47501"/>
            <a:ext cx="9266713" cy="52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55594" y="107817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1197713" y="19971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197713" y="3008105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22600" y="2211813"/>
            <a:ext cx="1237773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073019" y="3150211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890732" y="127151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4890731" y="222830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6745880" y="204489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0561" y="423103"/>
            <a:ext cx="603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561" y="1421495"/>
            <a:ext cx="592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2351" y="2269926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8554" cy="49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441" y="4135279"/>
            <a:ext cx="5319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……….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109</Words>
  <Application>Microsoft Office PowerPoint</Application>
  <PresentationFormat>On-screen Show (16:9)</PresentationFormat>
  <Paragraphs>27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Arial-Rounded</vt:lpstr>
      <vt:lpstr>Times New Roman</vt:lpstr>
      <vt:lpstr>DFPOP1-W9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Quynh Nguyen Thi Nhu</cp:lastModifiedBy>
  <cp:revision>85</cp:revision>
  <dcterms:created xsi:type="dcterms:W3CDTF">2020-08-13T09:19:08Z</dcterms:created>
  <dcterms:modified xsi:type="dcterms:W3CDTF">2025-04-11T06:47:49Z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