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8" r:id="rId2"/>
    <p:sldId id="419" r:id="rId3"/>
    <p:sldId id="444" r:id="rId4"/>
    <p:sldId id="420" r:id="rId5"/>
    <p:sldId id="448" r:id="rId6"/>
    <p:sldId id="260" r:id="rId7"/>
    <p:sldId id="447" r:id="rId8"/>
    <p:sldId id="421" r:id="rId9"/>
    <p:sldId id="439" r:id="rId10"/>
    <p:sldId id="422" r:id="rId11"/>
    <p:sldId id="446" r:id="rId12"/>
    <p:sldId id="441" r:id="rId13"/>
    <p:sldId id="413" r:id="rId14"/>
    <p:sldId id="423" r:id="rId15"/>
    <p:sldId id="416" r:id="rId16"/>
    <p:sldId id="449" r:id="rId17"/>
    <p:sldId id="424" r:id="rId18"/>
    <p:sldId id="450" r:id="rId19"/>
    <p:sldId id="425" r:id="rId20"/>
    <p:sldId id="4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DC85F"/>
    <a:srgbClr val="FDD27B"/>
    <a:srgbClr val="F36211"/>
    <a:srgbClr val="FDC045"/>
    <a:srgbClr val="BAE18F"/>
    <a:srgbClr val="9CD45E"/>
    <a:srgbClr val="FBB4AE"/>
    <a:srgbClr val="CDE8C2"/>
    <a:srgbClr val="D9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BCC-064A-4A35-8F30-083C5347B84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0541-F8D2-4496-B374-6C5BF1EA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5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2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9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4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1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41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4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D44-12DB-4071-B63B-A39098C5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02434-6E46-4B45-8AEC-8DEC9A37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E5C-4255-446D-907D-6E64E39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BA3E-FAA6-4C8B-8725-149D17C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A8D-F785-47F7-9484-E636930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1114-81F6-4C21-A816-255CD7C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60AD-A2FD-4D00-A50D-6154AC05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4EA2-36F3-4EF9-B945-B76683A8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BEDB-1A5D-4D17-B955-3EB6A90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DD8-FA04-44B3-92E3-4476426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D89A-9CBC-40F3-9525-D3CE7A1C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3992-E8A2-40DF-92DE-E6B2F297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566D-914B-486D-B345-4B91711F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F37-FE1E-4381-B7AC-A1E4A63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C9B2-6B50-498C-9043-1FAB4830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3CAF-348C-4A12-97E5-EA0708D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366-00E6-455C-AA33-DF0DDF5B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A38D-CD49-4350-A4CA-96EF32E0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4D9A-EDBD-42DE-8820-C908820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0E0B-BE60-4810-ACA3-E9C27E5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76A7-2DAD-40A8-AB83-14D34055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053A-14D0-4C14-9E28-92935760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A664-8460-4461-94B5-DB4500C8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120-0E9F-439E-9D75-0CD4D69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0F5-F9D8-47ED-982A-B973E4E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E95-2851-44C3-944C-DEF83D6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8D1F-AC36-45A4-83BD-9C02C7F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D689-56CC-48F9-8615-65012293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FA20-F1C9-4037-98A7-C25B0E1A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F7AE-BF3F-4082-A53C-3BCCFEE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F3E9-AA67-41FF-B798-FD9FCDE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3056-BA10-47BD-A4DC-3007CA9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4BAB-00AD-4594-9020-507F5D8D8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5261-8378-4045-8604-F400F8C6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9D728-776F-41B6-B33E-A873D4EA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71659-0EE0-43DA-BDDB-D2C5677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8788F-4A52-47EE-B941-AA26218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A2380-871D-4E2A-B894-9FC0562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0AB88-76F6-4870-9C86-61CB4AE0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A02-228A-4DD1-AB99-DC0C039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CFB5-FC48-443D-A7E8-675984D6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BF390-3490-4215-BABC-A35EF04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C0807-4CE4-4B56-960C-833C70AC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57EF-26EE-4984-932B-E735234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00FA-F7EC-4073-99DD-B6C4196E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3986-C12A-4A51-94DE-9E0FB6E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53BB-29F4-4195-A6F7-793D69C4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246-470A-41E9-839D-91A1072F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E1-4F4E-43F0-95D8-E673CC9A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6AF1-60A9-45C6-A91D-E95F6C4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657D-7675-4486-88E1-E40B56D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FB6C-F3D2-4DC6-B3E5-0FF09F0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4E1-9630-4FBC-B8E6-A93F5D71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8FBF5-CE66-4294-A5DF-F8A82008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BD89-DC42-4C76-8EB3-C41D73AD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EAF7-0B29-4A8D-B4AF-038B2D1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36BC-9C8B-41DB-9643-68C4E414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F865-CEAE-4BC7-8D2E-C9121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1BC7-0EDD-4A55-87E2-0F095DF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DF3F-87D6-4C89-B588-CFE4A972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4DF-3652-4998-B4FA-BE1231FE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E828-D9E5-4E42-B416-83D618E6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428-972A-4937-A13F-6037E8F9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013962" y="157811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777687" y="3682801"/>
            <a:ext cx="6583769" cy="951163"/>
            <a:chOff x="2247221" y="2706526"/>
            <a:chExt cx="4937827" cy="713372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Giờ</a:t>
              </a:r>
              <a:r>
                <a:rPr lang="en-US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ra</a:t>
              </a:r>
              <a:r>
                <a:rPr lang="en-US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chơi</a:t>
              </a:r>
              <a:endParaRPr lang="zh-CN" altLang="en-US" sz="48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47221" y="273255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Giờ</a:t>
              </a:r>
              <a:r>
                <a:rPr lang="en-US" altLang="zh-CN" sz="4800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ra</a:t>
              </a:r>
              <a:r>
                <a:rPr lang="en-US" altLang="zh-CN" sz="4800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chơi</a:t>
              </a:r>
              <a:endParaRPr lang="zh-CN" altLang="en-US" sz="48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5219086" y="2346774"/>
            <a:ext cx="232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endParaRPr lang="zh-CN" altLang="en-US" sz="7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5057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168095" y="2025908"/>
            <a:ext cx="59326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6852851" y="2109691"/>
            <a:ext cx="4971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8" y="454025"/>
            <a:ext cx="4906962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1438" y="1570038"/>
            <a:ext cx="67468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71438" y="3086100"/>
            <a:ext cx="59610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71438" y="4602163"/>
            <a:ext cx="70453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iờ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312" y="14339"/>
            <a:ext cx="5373687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4" y="4813961"/>
            <a:ext cx="9992146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4" y="2579770"/>
            <a:ext cx="9992146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4" y="307078"/>
            <a:ext cx="9992146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2"/>
            <a:ext cx="1625254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890332" y="339702"/>
            <a:ext cx="8661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0" y="2613521"/>
            <a:ext cx="7918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4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890332" y="4849380"/>
            <a:ext cx="7918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2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300" dirty="0">
              <a:solidFill>
                <a:srgbClr val="FF3B3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151651" y="3674224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vun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vút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742517" y="5430472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32" y="4647751"/>
            <a:ext cx="2812558" cy="22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thuộc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lòng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3919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HỌC THUỘC 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LÒNG</a:t>
              </a:r>
              <a:endParaRPr lang="zh-CN" altLang="en-US" sz="2800" b="1" dirty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1591186" y="1268092"/>
            <a:ext cx="58125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1641824" y="3947045"/>
            <a:ext cx="55237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3483272" y="1360200"/>
            <a:ext cx="3335840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3822483" y="2019047"/>
            <a:ext cx="3151078" cy="49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4100559" y="2631294"/>
            <a:ext cx="3065011" cy="57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3822483" y="3247298"/>
            <a:ext cx="3087595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3822483" y="4124084"/>
            <a:ext cx="2527419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3303640" y="4712877"/>
            <a:ext cx="3220502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3731341" y="5280777"/>
            <a:ext cx="243677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4100559" y="5837263"/>
            <a:ext cx="2873001" cy="64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3919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HỌC THUỘC 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LÒNG</a:t>
              </a:r>
              <a:endParaRPr lang="zh-CN" altLang="en-US" sz="2800" b="1" dirty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1591186" y="1268092"/>
            <a:ext cx="58125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0" i="0" dirty="0" smtClean="0">
                <a:solidFill>
                  <a:srgbClr val="00264D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1641824" y="3947045"/>
            <a:ext cx="55237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4000" dirty="0" smtClean="0">
                <a:solidFill>
                  <a:srgbClr val="00264D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2669459" y="1360200"/>
            <a:ext cx="414965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2669459" y="2019047"/>
            <a:ext cx="4304102" cy="49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2920181" y="2631294"/>
            <a:ext cx="4245389" cy="57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2669459" y="3247298"/>
            <a:ext cx="4240620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2920181" y="4124084"/>
            <a:ext cx="3429721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2477729" y="4712877"/>
            <a:ext cx="404641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2669459" y="5280777"/>
            <a:ext cx="3498655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2920181" y="5837263"/>
            <a:ext cx="4053379" cy="64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851139" y="751072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trò chơi</a:t>
            </a:r>
          </a:p>
        </p:txBody>
      </p:sp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427" y="1757681"/>
            <a:ext cx="4892887" cy="44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</a:t>
            </a:r>
            <a:endParaRPr lang="zh-CN" altLang="en-US" sz="7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DB8B2-0B24-437D-95AC-05B7838BC095}"/>
              </a:ext>
            </a:extLst>
          </p:cNvPr>
          <p:cNvSpPr txBox="1"/>
          <p:nvPr/>
        </p:nvSpPr>
        <p:spPr>
          <a:xfrm>
            <a:off x="3917006" y="1276900"/>
            <a:ext cx="718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DB5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9980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70" y="439687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cảnh ra chơi của các bạn học sinh?</a:t>
            </a:r>
            <a:endParaRPr lang="zh-CN" altLang="en-US" sz="4267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654" y="1312718"/>
            <a:ext cx="5611980" cy="5295899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61434" y="1489287"/>
            <a:ext cx="551222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5057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168095" y="2025908"/>
            <a:ext cx="59326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6852851" y="2109691"/>
            <a:ext cx="4971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1150" y="58010"/>
            <a:ext cx="27019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9" grpId="1"/>
      <p:bldP spid="10" grpId="0"/>
      <p:bldP spid="10" grpId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CDE401-8BD9-4886-A1E3-64710E6B0CF3}"/>
              </a:ext>
            </a:extLst>
          </p:cNvPr>
          <p:cNvGrpSpPr/>
          <p:nvPr/>
        </p:nvGrpSpPr>
        <p:grpSpPr>
          <a:xfrm>
            <a:off x="0" y="142774"/>
            <a:ext cx="2630463" cy="525464"/>
            <a:chOff x="0" y="142774"/>
            <a:chExt cx="1847461" cy="5254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F45D74-42A7-4C5D-B9BF-72A71CBD656B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13">
              <a:extLst>
                <a:ext uri="{FF2B5EF4-FFF2-40B4-BE49-F238E27FC236}">
                  <a16:creationId xmlns:a16="http://schemas.microsoft.com/office/drawing/2014/main" id="{4BD99F3D-9A16-4136-B213-7BE6D698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3208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 err="1" smtClean="0">
                  <a:solidFill>
                    <a:srgbClr val="6BA42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altLang="zh-CN" sz="2800" b="1" dirty="0" smtClean="0">
                  <a:solidFill>
                    <a:srgbClr val="6BA42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BA42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altLang="zh-CN" sz="2800" b="1" dirty="0" smtClean="0">
                  <a:solidFill>
                    <a:srgbClr val="6BA42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zh-CN" altLang="en-US" sz="2800" b="1" dirty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F6F29B7-797D-4841-B400-64BB42CCB8FD}"/>
              </a:ext>
            </a:extLst>
          </p:cNvPr>
          <p:cNvSpPr txBox="1"/>
          <p:nvPr/>
        </p:nvSpPr>
        <p:spPr>
          <a:xfrm>
            <a:off x="31749" y="1360239"/>
            <a:ext cx="5197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hịp</a:t>
            </a:r>
            <a:r>
              <a:rPr lang="en-US" sz="4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F29B7-797D-4841-B400-64BB42CCB8FD}"/>
              </a:ext>
            </a:extLst>
          </p:cNvPr>
          <p:cNvSpPr txBox="1"/>
          <p:nvPr/>
        </p:nvSpPr>
        <p:spPr>
          <a:xfrm>
            <a:off x="3966440" y="1360239"/>
            <a:ext cx="5197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un</a:t>
            </a:r>
            <a:r>
              <a:rPr lang="en-US" sz="4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5057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168095" y="2025908"/>
            <a:ext cx="59326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6852851" y="2109691"/>
            <a:ext cx="4971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1150" y="58010"/>
            <a:ext cx="27019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9" grpId="1"/>
      <p:bldP spid="10" grpId="0"/>
      <p:bldP spid="10" grpId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374650"/>
            <a:ext cx="11593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Tìm ở cuối các dòng thơ những tiếng cùng vần với nhau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257016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7195272" y="206144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49875" y="3448050"/>
            <a:ext cx="16446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-Point Star 14"/>
          <p:cNvSpPr/>
          <p:nvPr/>
        </p:nvSpPr>
        <p:spPr>
          <a:xfrm>
            <a:off x="257016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7195272" y="2061439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2560333" y="2174366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7229688" y="2081107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6-Point Star 21"/>
          <p:cNvSpPr/>
          <p:nvPr/>
        </p:nvSpPr>
        <p:spPr>
          <a:xfrm>
            <a:off x="2550502" y="2179286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6-Point Star 22"/>
          <p:cNvSpPr/>
          <p:nvPr/>
        </p:nvSpPr>
        <p:spPr>
          <a:xfrm>
            <a:off x="7205112" y="2056523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2540671" y="2184206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6-Point Star 24"/>
          <p:cNvSpPr/>
          <p:nvPr/>
        </p:nvSpPr>
        <p:spPr>
          <a:xfrm>
            <a:off x="7239528" y="2090939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625</Words>
  <Application>Microsoft Office PowerPoint</Application>
  <PresentationFormat>Widescreen</PresentationFormat>
  <Paragraphs>142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Arial</vt:lpstr>
      <vt:lpstr>Arial-Rounded</vt:lpstr>
      <vt:lpstr>Arial-SGK-TV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198</cp:revision>
  <dcterms:created xsi:type="dcterms:W3CDTF">2021-01-25T07:37:41Z</dcterms:created>
  <dcterms:modified xsi:type="dcterms:W3CDTF">2021-01-27T23:53:45Z</dcterms:modified>
</cp:coreProperties>
</file>