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41" r:id="rId4"/>
    <p:sldId id="342" r:id="rId5"/>
    <p:sldId id="266" r:id="rId6"/>
    <p:sldId id="343" r:id="rId7"/>
    <p:sldId id="344" r:id="rId8"/>
    <p:sldId id="354" r:id="rId9"/>
    <p:sldId id="345" r:id="rId10"/>
    <p:sldId id="346" r:id="rId11"/>
    <p:sldId id="355" r:id="rId12"/>
    <p:sldId id="267" r:id="rId13"/>
    <p:sldId id="347" r:id="rId14"/>
    <p:sldId id="356" r:id="rId15"/>
    <p:sldId id="268" r:id="rId16"/>
    <p:sldId id="280" r:id="rId17"/>
    <p:sldId id="281" r:id="rId18"/>
    <p:sldId id="269" r:id="rId19"/>
    <p:sldId id="282" r:id="rId20"/>
    <p:sldId id="270" r:id="rId21"/>
    <p:sldId id="335" r:id="rId22"/>
    <p:sldId id="271" r:id="rId23"/>
    <p:sldId id="351" r:id="rId24"/>
    <p:sldId id="285" r:id="rId25"/>
    <p:sldId id="272" r:id="rId26"/>
    <p:sldId id="352" r:id="rId27"/>
    <p:sldId id="273" r:id="rId28"/>
    <p:sldId id="353" r:id="rId29"/>
    <p:sldId id="274" r:id="rId30"/>
  </p:sldIdLst>
  <p:sldSz cx="9144000" cy="5143500" type="screen16x9"/>
  <p:notesSz cx="6858000" cy="9144000"/>
  <p:embeddedFontLst>
    <p:embeddedFont>
      <p:font typeface="Arial-Rounded" panose="020B0500000000000000" charset="0"/>
      <p:regular r:id="rId32"/>
    </p:embeddedFont>
    <p:embeddedFont>
      <p:font typeface="Microsoft YaHei" panose="020B0503020204020204" pitchFamily="34" charset="-122"/>
      <p:regular r:id="rId33"/>
      <p:bold r:id="rId34"/>
    </p:embeddedFont>
    <p:embeddedFont>
      <p:font typeface="HL Hoctro" panose="020B0604020202020204" charset="0"/>
      <p:regular r:id="rId35"/>
    </p:embeddedFont>
    <p:embeddedFont>
      <p:font typeface="DFPOP1-W9" panose="020B0604020202020204" charset="-128"/>
      <p:regular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SimSun" panose="02010600030101010101" pitchFamily="2" charset="-122"/>
      <p:regular r:id="rId39"/>
    </p:embeddedFont>
    <p:embeddedFont>
      <p:font typeface="SimSun" panose="02010600030101010101" pitchFamily="2" charset="-122"/>
      <p:regular r:id="rId39"/>
    </p:embeddedFont>
    <p:embeddedFont>
      <p:font typeface=".VnAvant" panose="020B7200000000000000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Arial-SGK-TV" pitchFamily="2" charset="0"/>
      <p:regular r:id="rId48"/>
      <p:bold r:id="rId49"/>
      <p:italic r:id="rId50"/>
    </p:embeddedFont>
  </p:embeddedFontLst>
  <p:custDataLst>
    <p:tags r:id="rId5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58"/>
            <p14:sldId id="341"/>
            <p14:sldId id="342"/>
            <p14:sldId id="266"/>
            <p14:sldId id="343"/>
            <p14:sldId id="344"/>
            <p14:sldId id="354"/>
            <p14:sldId id="345"/>
            <p14:sldId id="346"/>
            <p14:sldId id="355"/>
            <p14:sldId id="267"/>
            <p14:sldId id="347"/>
            <p14:sldId id="356"/>
            <p14:sldId id="268"/>
            <p14:sldId id="280"/>
            <p14:sldId id="281"/>
            <p14:sldId id="269"/>
            <p14:sldId id="282"/>
            <p14:sldId id="270"/>
            <p14:sldId id="335"/>
            <p14:sldId id="271"/>
            <p14:sldId id="351"/>
            <p14:sldId id="285"/>
            <p14:sldId id="272"/>
            <p14:sldId id="352"/>
            <p14:sldId id="273"/>
            <p14:sldId id="35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512194" y="21478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noFill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6821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LÝ THỊ BÍCH LIÊN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3214" y="1855194"/>
            <a:ext cx="6491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6: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MÁI TRƯỜNG MẾN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text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2144912" y="1982391"/>
            <a:ext cx="15921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866305" y="1251347"/>
            <a:ext cx="356294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160985" y="2622947"/>
            <a:ext cx="15921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endParaRPr lang="en-US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204741" y="2693194"/>
            <a:ext cx="15921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827390" y="2018110"/>
            <a:ext cx="15921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915025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2568"/>
            <a:ext cx="8941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….”,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132225" cy="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543" y="116299"/>
            <a:ext cx="3220938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322360" y="1228723"/>
            <a:ext cx="492806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41111" y="2096689"/>
            <a:ext cx="5109735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380402" y="3143248"/>
            <a:ext cx="510283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139812" y="189886"/>
            <a:ext cx="3778045" cy="468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7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917749" y="254776"/>
            <a:ext cx="6496495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2777481" y="3637035"/>
            <a:ext cx="607888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4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đẫy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75" dirty="0" smtClean="0">
                <a:solidFill>
                  <a:srgbClr val="FF3B3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75" dirty="0">
              <a:solidFill>
                <a:srgbClr val="FF3B3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363738" y="2511196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75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363738" y="4072854"/>
            <a:ext cx="741269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75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75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-21283" y="3584322"/>
            <a:ext cx="2136059" cy="15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1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725852" y="541834"/>
            <a:ext cx="2767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070" y="1787487"/>
            <a:ext cx="8972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5155053" y="1776651"/>
            <a:ext cx="33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rRa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24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5251253" y="1787486"/>
            <a:ext cx="1403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(….) </a:t>
            </a:r>
            <a:endParaRPr lang="zh-CN" altLang="en-US" sz="24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319177" y="987900"/>
            <a:ext cx="881706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3765103" y="937357"/>
            <a:ext cx="267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trống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944881" y="2269241"/>
            <a:ext cx="8558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cũng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vậy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chúng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háo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hức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chờ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đón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176" y="934863"/>
            <a:ext cx="4059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khai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2461260" y="2761684"/>
            <a:ext cx="140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6441440" y="934863"/>
            <a:ext cx="2479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áo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hiệu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31 L 0.23108 0.355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335" y="84535"/>
            <a:ext cx="8334375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Quan sát tranh và dùng từ ngữ trong khung để nói theo tranh 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38324"/>
            <a:ext cx="4412457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958994"/>
            <a:ext cx="46316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ếp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4631690" y="1106090"/>
            <a:ext cx="4207510" cy="395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2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571" y="296426"/>
            <a:ext cx="8786655" cy="318030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an, au,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9431" y="-879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6686550" y="0"/>
            <a:ext cx="24574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8505" y="288891"/>
            <a:ext cx="673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956" y="1717641"/>
            <a:ext cx="632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3200" i="1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32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98227" y="633028"/>
            <a:ext cx="48342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514" y="0"/>
            <a:ext cx="2518172" cy="571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75846" y="1202296"/>
            <a:ext cx="4237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97827" y="2162908"/>
            <a:ext cx="4215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254977" y="2963009"/>
            <a:ext cx="4215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85084" y="0"/>
            <a:ext cx="4658916" cy="41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400050" y="263768"/>
            <a:ext cx="8515350" cy="487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5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2568"/>
            <a:ext cx="8941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….”,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132225" cy="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043" y="294159"/>
            <a:ext cx="1657350" cy="5143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endParaRPr lang="en-US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944" y="245692"/>
            <a:ext cx="1484114" cy="5464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192614" y="1715691"/>
            <a:ext cx="1318915" cy="5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en-US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971550" y="1265791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.//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872739" y="2428652"/>
            <a:ext cx="78484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.//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869196" y="3487028"/>
            <a:ext cx="7852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.//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390344" y="1231054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96515" y="2436078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132947" y="1690446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80947" y="1260640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519519" y="2410299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52156" y="2436078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016228" y="3487028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05201" y="3503347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593607" y="3420988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7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2568"/>
            <a:ext cx="8941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….”,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8953" y="222647"/>
            <a:ext cx="5132225" cy="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3100" y="1150099"/>
            <a:ext cx="6057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1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0916" y="154782"/>
            <a:ext cx="5915025" cy="1102518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dirty="0"/>
              <a:t> </a:t>
            </a:r>
            <a:r>
              <a:rPr lang="en-US" sz="2100" dirty="0">
                <a:latin typeface=".VnAvant" pitchFamily="34" charset="0"/>
              </a:rPr>
              <a:t>BÁC TRỐNG TRƯỜNG</a:t>
            </a:r>
            <a:endParaRPr lang="en-US" altLang="en-US" sz="2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828800" y="1200150"/>
            <a:ext cx="228600" cy="1314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/>
          <p:cNvSpPr txBox="1"/>
          <p:nvPr/>
        </p:nvSpPr>
        <p:spPr>
          <a:xfrm>
            <a:off x="1143000" y="1943100"/>
            <a:ext cx="9715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771650" y="2514600"/>
            <a:ext cx="342900" cy="1885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1143000" y="3486150"/>
            <a:ext cx="5661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13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 sz="1013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1021</Words>
  <Application>Microsoft Office PowerPoint</Application>
  <PresentationFormat>On-screen Show (16:9)</PresentationFormat>
  <Paragraphs>105</Paragraphs>
  <Slides>29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Arial-Rounded</vt:lpstr>
      <vt:lpstr>Arial</vt:lpstr>
      <vt:lpstr>Microsoft YaHei</vt:lpstr>
      <vt:lpstr>HL Hoctro</vt:lpstr>
      <vt:lpstr>华康少女文字W5</vt:lpstr>
      <vt:lpstr>Times New Roman</vt:lpstr>
      <vt:lpstr>DFPOP1-W9</vt:lpstr>
      <vt:lpstr>Tahoma</vt:lpstr>
      <vt:lpstr>SimSun</vt:lpstr>
      <vt:lpstr>SimSun</vt:lpstr>
      <vt:lpstr>.VnAvant</vt:lpstr>
      <vt:lpstr>Calibri</vt:lpstr>
      <vt:lpstr>Arial-SGK-TV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5: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50</cp:revision>
  <dcterms:created xsi:type="dcterms:W3CDTF">2020-08-13T09:19:00Z</dcterms:created>
  <dcterms:modified xsi:type="dcterms:W3CDTF">2021-01-27T16:25:59Z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