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3" r:id="rId3"/>
    <p:sldMasterId id="2147483696" r:id="rId4"/>
  </p:sldMasterIdLst>
  <p:notesMasterIdLst>
    <p:notesMasterId r:id="rId26"/>
  </p:notesMasterIdLst>
  <p:sldIdLst>
    <p:sldId id="295" r:id="rId5"/>
    <p:sldId id="339" r:id="rId6"/>
    <p:sldId id="3267" r:id="rId7"/>
    <p:sldId id="3268" r:id="rId8"/>
    <p:sldId id="3269" r:id="rId9"/>
    <p:sldId id="3270" r:id="rId10"/>
    <p:sldId id="3273" r:id="rId11"/>
    <p:sldId id="3274" r:id="rId12"/>
    <p:sldId id="274" r:id="rId13"/>
    <p:sldId id="3275" r:id="rId14"/>
    <p:sldId id="3276" r:id="rId15"/>
    <p:sldId id="298" r:id="rId16"/>
    <p:sldId id="3277" r:id="rId17"/>
    <p:sldId id="306" r:id="rId18"/>
    <p:sldId id="3278" r:id="rId19"/>
    <p:sldId id="268" r:id="rId20"/>
    <p:sldId id="3279" r:id="rId21"/>
    <p:sldId id="3280" r:id="rId22"/>
    <p:sldId id="3281" r:id="rId23"/>
    <p:sldId id="338" r:id="rId24"/>
    <p:sldId id="33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4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1F319-F919-48C9-8696-43E8758E8C38}"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3E4DC-6D69-4C7A-B4FB-B5B054EA6FBF}" type="slidenum">
              <a:rPr lang="en-US" smtClean="0"/>
              <a:t>‹#›</a:t>
            </a:fld>
            <a:endParaRPr lang="en-US"/>
          </a:p>
        </p:txBody>
      </p:sp>
    </p:spTree>
    <p:extLst>
      <p:ext uri="{BB962C8B-B14F-4D97-AF65-F5344CB8AC3E}">
        <p14:creationId xmlns:p14="http://schemas.microsoft.com/office/powerpoint/2010/main" val="167635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5D73E4DC-6D69-4C7A-B4FB-B5B054EA6FBF}" type="slidenum">
              <a:rPr lang="en-US" smtClean="0"/>
              <a:t>10</a:t>
            </a:fld>
            <a:endParaRPr lang="en-US"/>
          </a:p>
        </p:txBody>
      </p:sp>
    </p:spTree>
    <p:extLst>
      <p:ext uri="{BB962C8B-B14F-4D97-AF65-F5344CB8AC3E}">
        <p14:creationId xmlns:p14="http://schemas.microsoft.com/office/powerpoint/2010/main" val="384118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D73E4DC-6D69-4C7A-B4FB-B5B054EA6FBF}" type="slidenum">
              <a:rPr lang="en-US" smtClean="0"/>
              <a:t>15</a:t>
            </a:fld>
            <a:endParaRPr lang="en-US"/>
          </a:p>
        </p:txBody>
      </p:sp>
    </p:spTree>
    <p:extLst>
      <p:ext uri="{BB962C8B-B14F-4D97-AF65-F5344CB8AC3E}">
        <p14:creationId xmlns:p14="http://schemas.microsoft.com/office/powerpoint/2010/main" val="2750982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2921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036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607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2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403603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51424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70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81130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43805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87003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29885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613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4463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89009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28777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0184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2025/4/10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1228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5489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87957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256646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583945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7583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8120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59807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1367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6779384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4087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343731204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31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043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8159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15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2960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69535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478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a:stretch>
        </a:blipFill>
        <a:effectLst/>
      </p:bgPr>
    </p:bg>
    <p:spTree>
      <p:nvGrpSpPr>
        <p:cNvPr id="1" name=""/>
        <p:cNvGrpSpPr/>
        <p:nvPr/>
      </p:nvGrpSpPr>
      <p:grpSpPr>
        <a:xfrm>
          <a:off x="0" y="0"/>
          <a:ext cx="0" cy="0"/>
          <a:chOff x="0" y="0"/>
          <a:chExt cx="0" cy="0"/>
        </a:xfrm>
      </p:grpSpPr>
      <p:pic>
        <p:nvPicPr>
          <p:cNvPr id="21" name="Picture 20" descr="A white circle with leaves and blue text&#10;&#10;Description automatically generated">
            <a:extLst>
              <a:ext uri="{FF2B5EF4-FFF2-40B4-BE49-F238E27FC236}">
                <a16:creationId xmlns:a16="http://schemas.microsoft.com/office/drawing/2014/main" xmlns="" id="{182A8056-907F-B1E3-DE5C-847381DCCAB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927484" y="9820170"/>
            <a:ext cx="1354649" cy="1354649"/>
          </a:xfrm>
          <a:prstGeom prst="rect">
            <a:avLst/>
          </a:prstGeom>
        </p:spPr>
      </p:pic>
    </p:spTree>
    <p:extLst>
      <p:ext uri="{BB962C8B-B14F-4D97-AF65-F5344CB8AC3E}">
        <p14:creationId xmlns:p14="http://schemas.microsoft.com/office/powerpoint/2010/main" val="2531700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5983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xmlns="" id="{8A14F629-AF6F-6B69-EC49-6B8C4524FE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xmlns="" id="{A04CAFBC-1EEC-6DC9-3541-8CA19170AE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1931820481"/>
      </p:ext>
    </p:extLst>
  </p:cSld>
  <p:clrMap bg1="lt1" tx1="dk1" bg2="lt2" tx2="dk2" accent1="accent1" accent2="accent2" accent3="accent3" accent4="accent4" accent5="accent5" accent6="accent6" hlink="hlink" folHlink="folHlink"/>
  <p:sldLayoutIdLst>
    <p:sldLayoutId id="2147483694" r:id="rId1"/>
    <p:sldLayoutId id="214748369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t>2025/4/10</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2247827275"/>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35.emf"/><Relationship Id="rId5" Type="http://schemas.openxmlformats.org/officeDocument/2006/relationships/image" Target="../media/image3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8.xml"/><Relationship Id="rId5" Type="http://schemas.openxmlformats.org/officeDocument/2006/relationships/image" Target="../media/image33.png"/><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26.xml"/><Relationship Id="rId6" Type="http://schemas.openxmlformats.org/officeDocument/2006/relationships/image" Target="../media/image38.png"/><Relationship Id="rId11" Type="http://schemas.microsoft.com/office/2007/relationships/hdphoto" Target="../media/hdphoto8.wdp"/><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0.xml"/><Relationship Id="rId6" Type="http://schemas.openxmlformats.org/officeDocument/2006/relationships/image" Target="../media/image46.png"/><Relationship Id="rId5" Type="http://schemas.microsoft.com/office/2007/relationships/hdphoto" Target="../media/hdphoto9.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1.xml"/><Relationship Id="rId6" Type="http://schemas.openxmlformats.org/officeDocument/2006/relationships/image" Target="../media/image47.png"/><Relationship Id="rId5" Type="http://schemas.microsoft.com/office/2007/relationships/hdphoto" Target="../media/hdphoto9.wdp"/><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3.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1.xml"/><Relationship Id="rId6" Type="http://schemas.microsoft.com/office/2007/relationships/hdphoto" Target="../media/hdphoto10.wdp"/><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tags" Target="../tags/tag1.xml"/><Relationship Id="rId21" Type="http://schemas.openxmlformats.org/officeDocument/2006/relationships/image" Target="../media/image25.png"/><Relationship Id="rId7" Type="http://schemas.openxmlformats.org/officeDocument/2006/relationships/slide" Target="slide4.xml"/><Relationship Id="rId12" Type="http://schemas.openxmlformats.org/officeDocument/2006/relationships/image" Target="../media/image20.png"/><Relationship Id="rId17" Type="http://schemas.openxmlformats.org/officeDocument/2006/relationships/image" Target="../media/image23.png"/><Relationship Id="rId2" Type="http://schemas.microsoft.com/office/2007/relationships/media" Target="../media/media1.mp3"/><Relationship Id="rId16" Type="http://schemas.openxmlformats.org/officeDocument/2006/relationships/image" Target="../media/image22.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18.png"/><Relationship Id="rId11" Type="http://schemas.microsoft.com/office/2007/relationships/hdphoto" Target="../media/hdphoto2.wdp"/><Relationship Id="rId5" Type="http://schemas.openxmlformats.org/officeDocument/2006/relationships/image" Target="../media/image17.png"/><Relationship Id="rId15" Type="http://schemas.microsoft.com/office/2007/relationships/hdphoto" Target="../media/hdphoto4.wdp"/><Relationship Id="rId10" Type="http://schemas.openxmlformats.org/officeDocument/2006/relationships/image" Target="../media/image19.png"/><Relationship Id="rId19" Type="http://schemas.openxmlformats.org/officeDocument/2006/relationships/image" Target="../media/image24.png"/><Relationship Id="rId4" Type="http://schemas.openxmlformats.org/officeDocument/2006/relationships/slideLayout" Target="../slideLayouts/slideLayout35.xml"/><Relationship Id="rId9" Type="http://schemas.openxmlformats.org/officeDocument/2006/relationships/slide" Target="slide6.xml"/><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4.wdp"/><Relationship Id="rId18" Type="http://schemas.openxmlformats.org/officeDocument/2006/relationships/slide" Target="slide5.xml"/><Relationship Id="rId26" Type="http://schemas.openxmlformats.org/officeDocument/2006/relationships/image" Target="../media/image25.png"/><Relationship Id="rId3" Type="http://schemas.openxmlformats.org/officeDocument/2006/relationships/tags" Target="../tags/tag2.xml"/><Relationship Id="rId21" Type="http://schemas.openxmlformats.org/officeDocument/2006/relationships/slide" Target="slide6.xml"/><Relationship Id="rId7" Type="http://schemas.openxmlformats.org/officeDocument/2006/relationships/image" Target="../media/image18.png"/><Relationship Id="rId12" Type="http://schemas.openxmlformats.org/officeDocument/2006/relationships/image" Target="../media/image21.png"/><Relationship Id="rId17" Type="http://schemas.microsoft.com/office/2007/relationships/hdphoto" Target="../media/hdphoto5.wdp"/><Relationship Id="rId25" Type="http://schemas.openxmlformats.org/officeDocument/2006/relationships/image" Target="../media/image29.png"/><Relationship Id="rId2" Type="http://schemas.microsoft.com/office/2007/relationships/media" Target="../media/media1.mp3"/><Relationship Id="rId16" Type="http://schemas.openxmlformats.org/officeDocument/2006/relationships/image" Target="../media/image23.png"/><Relationship Id="rId20" Type="http://schemas.openxmlformats.org/officeDocument/2006/relationships/image" Target="../media/image26.png"/><Relationship Id="rId1" Type="http://schemas.openxmlformats.org/officeDocument/2006/relationships/audio" Target="NULL" TargetMode="External"/><Relationship Id="rId6" Type="http://schemas.openxmlformats.org/officeDocument/2006/relationships/image" Target="../media/image17.png"/><Relationship Id="rId11" Type="http://schemas.microsoft.com/office/2007/relationships/hdphoto" Target="../media/hdphoto3.wdp"/><Relationship Id="rId24"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22.png"/><Relationship Id="rId23" Type="http://schemas.openxmlformats.org/officeDocument/2006/relationships/image" Target="../media/image28.png"/><Relationship Id="rId10" Type="http://schemas.openxmlformats.org/officeDocument/2006/relationships/image" Target="../media/image20.png"/><Relationship Id="rId19" Type="http://schemas.openxmlformats.org/officeDocument/2006/relationships/image" Target="../media/image24.png"/><Relationship Id="rId4" Type="http://schemas.openxmlformats.org/officeDocument/2006/relationships/slideLayout" Target="../slideLayouts/slideLayout35.xml"/><Relationship Id="rId9" Type="http://schemas.microsoft.com/office/2007/relationships/hdphoto" Target="../media/hdphoto2.wdp"/><Relationship Id="rId14" Type="http://schemas.openxmlformats.org/officeDocument/2006/relationships/slide" Target="slide4.xml"/><Relationship Id="rId22" Type="http://schemas.openxmlformats.org/officeDocument/2006/relationships/image" Target="../media/image27.png"/><Relationship Id="rId27"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5.wdp"/><Relationship Id="rId18" Type="http://schemas.openxmlformats.org/officeDocument/2006/relationships/image" Target="../media/image27.png"/><Relationship Id="rId3" Type="http://schemas.openxmlformats.org/officeDocument/2006/relationships/tags" Target="../tags/tag3.xml"/><Relationship Id="rId21" Type="http://schemas.openxmlformats.org/officeDocument/2006/relationships/image" Target="../media/image29.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image" Target="../media/image26.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17.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4.png"/><Relationship Id="rId23" Type="http://schemas.openxmlformats.org/officeDocument/2006/relationships/slide" Target="slide3.xml"/><Relationship Id="rId10" Type="http://schemas.openxmlformats.org/officeDocument/2006/relationships/image" Target="../media/image22.png"/><Relationship Id="rId19" Type="http://schemas.openxmlformats.org/officeDocument/2006/relationships/image" Target="../media/image28.png"/><Relationship Id="rId4" Type="http://schemas.openxmlformats.org/officeDocument/2006/relationships/slideLayout" Target="../slideLayouts/slideLayout35.xml"/><Relationship Id="rId9" Type="http://schemas.microsoft.com/office/2007/relationships/hdphoto" Target="../media/hdphoto4.wdp"/><Relationship Id="rId14" Type="http://schemas.openxmlformats.org/officeDocument/2006/relationships/slide" Target="slide5.xml"/><Relationship Id="rId22"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4.wdp"/><Relationship Id="rId18" Type="http://schemas.openxmlformats.org/officeDocument/2006/relationships/image" Target="../media/image29.png"/><Relationship Id="rId3" Type="http://schemas.openxmlformats.org/officeDocument/2006/relationships/tags" Target="../tags/tag4.xml"/><Relationship Id="rId7" Type="http://schemas.openxmlformats.org/officeDocument/2006/relationships/image" Target="../media/image18.png"/><Relationship Id="rId12" Type="http://schemas.openxmlformats.org/officeDocument/2006/relationships/image" Target="../media/image26.png"/><Relationship Id="rId17" Type="http://schemas.openxmlformats.org/officeDocument/2006/relationships/slide" Target="slide7.xml"/><Relationship Id="rId2" Type="http://schemas.microsoft.com/office/2007/relationships/media" Target="../media/media1.mp3"/><Relationship Id="rId16" Type="http://schemas.openxmlformats.org/officeDocument/2006/relationships/image" Target="../media/image28.png"/><Relationship Id="rId20" Type="http://schemas.openxmlformats.org/officeDocument/2006/relationships/slide" Target="slide3.xml"/><Relationship Id="rId1" Type="http://schemas.openxmlformats.org/officeDocument/2006/relationships/audio" Target="NULL" TargetMode="External"/><Relationship Id="rId6" Type="http://schemas.openxmlformats.org/officeDocument/2006/relationships/image" Target="../media/image17.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7.png"/><Relationship Id="rId10" Type="http://schemas.openxmlformats.org/officeDocument/2006/relationships/image" Target="../media/image24.png"/><Relationship Id="rId19" Type="http://schemas.openxmlformats.org/officeDocument/2006/relationships/image" Target="../media/image25.png"/><Relationship Id="rId4" Type="http://schemas.openxmlformats.org/officeDocument/2006/relationships/slideLayout" Target="../slideLayouts/slideLayout35.xml"/><Relationship Id="rId9" Type="http://schemas.microsoft.com/office/2007/relationships/hdphoto" Target="../media/hdphoto5.wdp"/><Relationship Id="rId1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5.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35.xml"/><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774295" cy="6858000"/>
            <a:chOff x="0" y="0"/>
            <a:chExt cx="20117" cy="10800"/>
          </a:xfrm>
        </p:grpSpPr>
        <p:pic>
          <p:nvPicPr>
            <p:cNvPr id="4" name="图片 3" descr="26"/>
            <p:cNvPicPr>
              <a:picLocks noChangeAspect="1"/>
            </p:cNvPicPr>
            <p:nvPr/>
          </p:nvPicPr>
          <p:blipFill>
            <a:blip r:embed="rId2"/>
            <a:srcRect t="186" r="61214"/>
            <a:stretch>
              <a:fillRect/>
            </a:stretch>
          </p:blipFill>
          <p:spPr>
            <a:xfrm>
              <a:off x="0" y="0"/>
              <a:ext cx="8819" cy="10800"/>
            </a:xfrm>
            <a:prstGeom prst="rect">
              <a:avLst/>
            </a:prstGeom>
          </p:spPr>
        </p:pic>
        <p:pic>
          <p:nvPicPr>
            <p:cNvPr id="5" name="图片 4"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6" name="图片 5"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8" name="图片 7" descr="25"/>
          <p:cNvPicPr>
            <a:picLocks noChangeAspect="1"/>
          </p:cNvPicPr>
          <p:nvPr/>
        </p:nvPicPr>
        <p:blipFill>
          <a:blip r:embed="rId3"/>
          <a:stretch>
            <a:fillRect/>
          </a:stretch>
        </p:blipFill>
        <p:spPr>
          <a:xfrm>
            <a:off x="727392" y="351375"/>
            <a:ext cx="11464608" cy="5793105"/>
          </a:xfrm>
          <a:prstGeom prst="rect">
            <a:avLst/>
          </a:prstGeom>
        </p:spPr>
      </p:pic>
      <p:pic>
        <p:nvPicPr>
          <p:cNvPr id="3" name="图片 2" descr="14"/>
          <p:cNvPicPr>
            <a:picLocks noChangeAspect="1"/>
          </p:cNvPicPr>
          <p:nvPr/>
        </p:nvPicPr>
        <p:blipFill>
          <a:blip r:embed="rId4"/>
          <a:stretch>
            <a:fillRect/>
          </a:stretch>
        </p:blipFill>
        <p:spPr>
          <a:xfrm>
            <a:off x="4085590" y="4607560"/>
            <a:ext cx="922020" cy="1763395"/>
          </a:xfrm>
          <a:prstGeom prst="rect">
            <a:avLst/>
          </a:prstGeom>
        </p:spPr>
      </p:pic>
      <p:pic>
        <p:nvPicPr>
          <p:cNvPr id="37" name="图形 36" descr="打开的书 轮廓"/>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227674" y="5649595"/>
            <a:ext cx="1239156" cy="944175"/>
          </a:xfrm>
          <a:prstGeom prst="rect">
            <a:avLst/>
          </a:prstGeom>
        </p:spPr>
      </p:pic>
      <p:pic>
        <p:nvPicPr>
          <p:cNvPr id="20" name="Picture 19" descr="A group of people posing for the camera&#10;&#10;Description automatically generated with medium confidence">
            <a:extLst>
              <a:ext uri="{FF2B5EF4-FFF2-40B4-BE49-F238E27FC236}">
                <a16:creationId xmlns:a16="http://schemas.microsoft.com/office/drawing/2014/main" xmlns="" id="{FA01B4A0-C915-9DE1-E68C-93577BB8FA7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506274" y="3477852"/>
            <a:ext cx="5046376" cy="3507888"/>
          </a:xfrm>
          <a:prstGeom prst="rect">
            <a:avLst/>
          </a:prstGeom>
        </p:spPr>
      </p:pic>
      <p:pic>
        <p:nvPicPr>
          <p:cNvPr id="9" name="Picture 8">
            <a:extLst>
              <a:ext uri="{FF2B5EF4-FFF2-40B4-BE49-F238E27FC236}">
                <a16:creationId xmlns:a16="http://schemas.microsoft.com/office/drawing/2014/main" xmlns="" id="{9AD7D6DF-DB3E-001C-70DE-C302C03EEDF6}"/>
              </a:ext>
            </a:extLst>
          </p:cNvPr>
          <p:cNvPicPr>
            <a:picLocks noChangeAspect="1"/>
          </p:cNvPicPr>
          <p:nvPr/>
        </p:nvPicPr>
        <p:blipFill>
          <a:blip r:embed="rId9"/>
          <a:stretch>
            <a:fillRect/>
          </a:stretch>
        </p:blipFill>
        <p:spPr>
          <a:xfrm flipH="1">
            <a:off x="8703797" y="-415343"/>
            <a:ext cx="3598071" cy="3052218"/>
          </a:xfrm>
          <a:prstGeom prst="rect">
            <a:avLst/>
          </a:prstGeom>
        </p:spPr>
      </p:pic>
      <p:pic>
        <p:nvPicPr>
          <p:cNvPr id="15" name="Picture 14">
            <a:extLst>
              <a:ext uri="{FF2B5EF4-FFF2-40B4-BE49-F238E27FC236}">
                <a16:creationId xmlns:a16="http://schemas.microsoft.com/office/drawing/2014/main" xmlns="" id="{5CD0D8FF-81D7-AEFB-14FE-D96ECA0D5615}"/>
              </a:ext>
            </a:extLst>
          </p:cNvPr>
          <p:cNvPicPr>
            <a:picLocks noChangeAspect="1"/>
          </p:cNvPicPr>
          <p:nvPr/>
        </p:nvPicPr>
        <p:blipFill>
          <a:blip r:embed="rId10"/>
          <a:stretch>
            <a:fillRect/>
          </a:stretch>
        </p:blipFill>
        <p:spPr>
          <a:xfrm>
            <a:off x="10191157" y="454049"/>
            <a:ext cx="1182727" cy="1347333"/>
          </a:xfrm>
          <a:prstGeom prst="rect">
            <a:avLst/>
          </a:prstGeom>
        </p:spPr>
      </p:pic>
      <p:pic>
        <p:nvPicPr>
          <p:cNvPr id="18" name="Picture 17">
            <a:extLst>
              <a:ext uri="{FF2B5EF4-FFF2-40B4-BE49-F238E27FC236}">
                <a16:creationId xmlns:a16="http://schemas.microsoft.com/office/drawing/2014/main" xmlns="" id="{8AACC8A0-3359-A893-42F7-101738793977}"/>
              </a:ext>
            </a:extLst>
          </p:cNvPr>
          <p:cNvPicPr>
            <a:picLocks noChangeAspect="1"/>
          </p:cNvPicPr>
          <p:nvPr/>
        </p:nvPicPr>
        <p:blipFill>
          <a:blip r:embed="rId11"/>
          <a:stretch>
            <a:fillRect/>
          </a:stretch>
        </p:blipFill>
        <p:spPr>
          <a:xfrm>
            <a:off x="2093337" y="1153983"/>
            <a:ext cx="8175445" cy="3359187"/>
          </a:xfrm>
          <a:prstGeom prst="rect">
            <a:avLst/>
          </a:prstGeom>
        </p:spPr>
      </p:pic>
      <p:sp>
        <p:nvSpPr>
          <p:cNvPr id="22" name="TextBox 21">
            <a:extLst>
              <a:ext uri="{FF2B5EF4-FFF2-40B4-BE49-F238E27FC236}">
                <a16:creationId xmlns:a16="http://schemas.microsoft.com/office/drawing/2014/main" xmlns="" id="{53FBACEE-03D5-FB0B-23D1-15E4B18CA45E}"/>
              </a:ext>
            </a:extLst>
          </p:cNvPr>
          <p:cNvSpPr txBox="1"/>
          <p:nvPr/>
        </p:nvSpPr>
        <p:spPr>
          <a:xfrm>
            <a:off x="5869172" y="4029739"/>
            <a:ext cx="2445488" cy="769441"/>
          </a:xfrm>
          <a:prstGeom prst="rect">
            <a:avLst/>
          </a:prstGeom>
          <a:noFill/>
        </p:spPr>
        <p:txBody>
          <a:bodyPr wrap="square" rtlCol="0">
            <a:spAutoFit/>
          </a:bodyPr>
          <a:lstStyle/>
          <a:p>
            <a:r>
              <a:rPr lang="en-US" sz="4400" b="1" dirty="0"/>
              <a:t>(</a:t>
            </a:r>
            <a:r>
              <a:rPr lang="en-US" sz="4400" b="1" dirty="0" err="1"/>
              <a:t>Tiết</a:t>
            </a:r>
            <a:r>
              <a:rPr lang="en-US" sz="4400" b="1" dirty="0"/>
              <a:t>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1000"/>
                                        <p:tgtEl>
                                          <p:spTgt spid="22">
                                            <p:txEl>
                                              <p:pRg st="0" end="0"/>
                                            </p:txEl>
                                          </p:spTgt>
                                        </p:tgtEl>
                                      </p:cBhvr>
                                    </p:animEffect>
                                    <p:anim calcmode="lin" valueType="num">
                                      <p:cBhvr>
                                        <p:cTn id="4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9" name="Picture 8">
            <a:extLst>
              <a:ext uri="{FF2B5EF4-FFF2-40B4-BE49-F238E27FC236}">
                <a16:creationId xmlns:a16="http://schemas.microsoft.com/office/drawing/2014/main" xmlns="" id="{FF69F6F1-01C4-DF5D-E25E-251CD5176758}"/>
              </a:ext>
            </a:extLst>
          </p:cNvPr>
          <p:cNvPicPr>
            <a:picLocks noChangeAspect="1"/>
          </p:cNvPicPr>
          <p:nvPr/>
        </p:nvPicPr>
        <p:blipFill>
          <a:blip r:embed="rId5"/>
          <a:stretch>
            <a:fillRect/>
          </a:stretch>
        </p:blipFill>
        <p:spPr>
          <a:xfrm>
            <a:off x="821365" y="2232837"/>
            <a:ext cx="4684059" cy="2895600"/>
          </a:xfrm>
          <a:prstGeom prst="rect">
            <a:avLst/>
          </a:prstGeom>
        </p:spPr>
      </p:pic>
      <p:pic>
        <p:nvPicPr>
          <p:cNvPr id="7" name="Picture 6">
            <a:extLst>
              <a:ext uri="{FF2B5EF4-FFF2-40B4-BE49-F238E27FC236}">
                <a16:creationId xmlns:a16="http://schemas.microsoft.com/office/drawing/2014/main" xmlns="" id="{5DF1B368-75D4-0E7F-98B3-D6BD0D138D71}"/>
              </a:ext>
            </a:extLst>
          </p:cNvPr>
          <p:cNvPicPr>
            <a:picLocks noChangeAspect="1"/>
          </p:cNvPicPr>
          <p:nvPr/>
        </p:nvPicPr>
        <p:blipFill>
          <a:blip r:embed="rId6"/>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xmlns=""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Khuyên bạn xin thông tin địa chỉ, số điện thoại của Vân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giữ mối liên hệ khi Vân đến nơi ở mới. Khi đó, hai bạn vẫn duy trì được tình bạn mặc dù không ở gần nhau như trước.</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3708299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7" name="Picture 6">
            <a:extLst>
              <a:ext uri="{FF2B5EF4-FFF2-40B4-BE49-F238E27FC236}">
                <a16:creationId xmlns:a16="http://schemas.microsoft.com/office/drawing/2014/main" xmlns="" id="{5DF1B368-75D4-0E7F-98B3-D6BD0D138D71}"/>
              </a:ext>
            </a:extLst>
          </p:cNvPr>
          <p:cNvPicPr>
            <a:picLocks noChangeAspect="1"/>
          </p:cNvPicPr>
          <p:nvPr/>
        </p:nvPicPr>
        <p:blipFill>
          <a:blip r:embed="rId4"/>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xmlns=""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0" name="TextBox 9">
            <a:extLst>
              <a:ext uri="{FF2B5EF4-FFF2-40B4-BE49-F238E27FC236}">
                <a16:creationId xmlns:a16="http://schemas.microsoft.com/office/drawing/2014/main" xmlns=""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Bạn nam không nên đưa ra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ề</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nghị như vậy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ố</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i với bạn nữ vì sẽ khiến bạn nữ cảm thấy khó xử. Hơn nữa, bao che cho lỗi sai của bạn không phải là việc làm phù hợp để duy trì tình bạn.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xmlns="" id="{DD47B42C-8B5A-6EAA-95FD-060430F35CEC}"/>
              </a:ext>
            </a:extLst>
          </p:cNvPr>
          <p:cNvPicPr>
            <a:picLocks noChangeAspect="1"/>
          </p:cNvPicPr>
          <p:nvPr/>
        </p:nvPicPr>
        <p:blipFill>
          <a:blip r:embed="rId5"/>
          <a:stretch>
            <a:fillRect/>
          </a:stretch>
        </p:blipFill>
        <p:spPr>
          <a:xfrm>
            <a:off x="764326" y="2247346"/>
            <a:ext cx="4679544" cy="2869990"/>
          </a:xfrm>
          <a:prstGeom prst="rect">
            <a:avLst/>
          </a:prstGeom>
        </p:spPr>
      </p:pic>
    </p:spTree>
    <p:custDataLst>
      <p:tags r:id="rId1"/>
    </p:custDataLst>
    <p:extLst>
      <p:ext uri="{BB962C8B-B14F-4D97-AF65-F5344CB8AC3E}">
        <p14:creationId xmlns:p14="http://schemas.microsoft.com/office/powerpoint/2010/main" val="184283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751330" y="-99341"/>
            <a:ext cx="9649487" cy="5383722"/>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298756"/>
            <a:ext cx="1348522" cy="1394077"/>
          </a:xfrm>
          <a:prstGeom prst="rect">
            <a:avLst/>
          </a:prstGeom>
        </p:spPr>
      </p:pic>
      <p:sp>
        <p:nvSpPr>
          <p:cNvPr id="15" name="星形: 五角 14"/>
          <p:cNvSpPr/>
          <p:nvPr/>
        </p:nvSpPr>
        <p:spPr>
          <a:xfrm rot="1823526">
            <a:off x="347852" y="4388131"/>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pic>
        <p:nvPicPr>
          <p:cNvPr id="3" name="图片 2" descr="22"/>
          <p:cNvPicPr>
            <a:picLocks noChangeAspect="1"/>
          </p:cNvPicPr>
          <p:nvPr/>
        </p:nvPicPr>
        <p:blipFill>
          <a:blip r:embed="rId5"/>
          <a:stretch>
            <a:fillRect/>
          </a:stretch>
        </p:blipFill>
        <p:spPr>
          <a:xfrm>
            <a:off x="1214755" y="5649595"/>
            <a:ext cx="1601470" cy="862330"/>
          </a:xfrm>
          <a:prstGeom prst="rect">
            <a:avLst/>
          </a:prstGeom>
        </p:spPr>
      </p:pic>
      <p:pic>
        <p:nvPicPr>
          <p:cNvPr id="4" name="图片 3" descr="21"/>
          <p:cNvPicPr>
            <a:picLocks noChangeAspect="1"/>
          </p:cNvPicPr>
          <p:nvPr/>
        </p:nvPicPr>
        <p:blipFill>
          <a:blip r:embed="rId6"/>
          <a:stretch>
            <a:fillRect/>
          </a:stretch>
        </p:blipFill>
        <p:spPr>
          <a:xfrm>
            <a:off x="10817225" y="1664335"/>
            <a:ext cx="991870" cy="1007745"/>
          </a:xfrm>
          <a:prstGeom prst="rect">
            <a:avLst/>
          </a:prstGeom>
        </p:spPr>
      </p:pic>
      <p:pic>
        <p:nvPicPr>
          <p:cNvPr id="22" name="图片 21" descr="24"/>
          <p:cNvPicPr>
            <a:picLocks noChangeAspect="1"/>
          </p:cNvPicPr>
          <p:nvPr/>
        </p:nvPicPr>
        <p:blipFill>
          <a:blip r:embed="rId7"/>
          <a:stretch>
            <a:fillRect/>
          </a:stretch>
        </p:blipFill>
        <p:spPr>
          <a:xfrm>
            <a:off x="8849995" y="5866130"/>
            <a:ext cx="476885" cy="504825"/>
          </a:xfrm>
          <a:prstGeom prst="rect">
            <a:avLst/>
          </a:prstGeom>
        </p:spPr>
      </p:pic>
      <p:sp>
        <p:nvSpPr>
          <p:cNvPr id="14" name="TextBox 13">
            <a:extLst>
              <a:ext uri="{FF2B5EF4-FFF2-40B4-BE49-F238E27FC236}">
                <a16:creationId xmlns:a16="http://schemas.microsoft.com/office/drawing/2014/main" xmlns="" id="{30A2A3BA-CF8B-B980-5C71-731A276D3870}"/>
              </a:ext>
            </a:extLst>
          </p:cNvPr>
          <p:cNvSpPr txBox="1"/>
          <p:nvPr/>
        </p:nvSpPr>
        <p:spPr>
          <a:xfrm>
            <a:off x="3136605" y="1072150"/>
            <a:ext cx="7113182" cy="3170099"/>
          </a:xfrm>
          <a:prstGeom prst="rect">
            <a:avLst/>
          </a:prstGeom>
          <a:noFill/>
        </p:spPr>
        <p:txBody>
          <a:bodyPr wrap="square">
            <a:spAutoFit/>
          </a:bodyPr>
          <a:lstStyle/>
          <a:p>
            <a:pPr lvl="0" algn="ctr"/>
            <a:r>
              <a:rPr lang="vi-VN" sz="4000" b="1" dirty="0">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Với mỗi tình huống nên khuyên bạn có thái độ, hành vi phù hợp để giữ gìn và duy trì tình bạn luôn tốt đẹp và lâu dài hơn.</a:t>
            </a:r>
            <a:endParaRPr kumimoji="0" lang="en-US" sz="40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descr="A picture containing doll, toy&#10;&#10;Description automatically generated">
            <a:extLst>
              <a:ext uri="{FF2B5EF4-FFF2-40B4-BE49-F238E27FC236}">
                <a16:creationId xmlns:a16="http://schemas.microsoft.com/office/drawing/2014/main" xmlns="" id="{911E69D5-EF12-3B25-5EB0-D690C6592F4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4537" y="3441587"/>
            <a:ext cx="3683402" cy="3416413"/>
          </a:xfrm>
          <a:prstGeom prst="rect">
            <a:avLst/>
          </a:prstGeom>
        </p:spPr>
      </p:pic>
      <p:pic>
        <p:nvPicPr>
          <p:cNvPr id="25" name="Picture 24" descr="A picture containing toy, doll, clipart&#10;&#10;Description automatically generated">
            <a:extLst>
              <a:ext uri="{FF2B5EF4-FFF2-40B4-BE49-F238E27FC236}">
                <a16:creationId xmlns:a16="http://schemas.microsoft.com/office/drawing/2014/main" xmlns="" id="{B0AD0E13-6E5E-EDBE-9A61-0A3965D8641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5410" b="96488" l="3635" r="95993">
                        <a14:foregroundMark x1="35756" y1="9124" x2="44672" y2="7913"/>
                        <a14:foregroundMark x1="29295" y1="28906" x2="28145" y2="36536"/>
                        <a14:foregroundMark x1="28145" y1="36536" x2="28145" y2="36536"/>
                        <a14:foregroundMark x1="38801" y1="25192" x2="36688" y2="43440"/>
                        <a14:foregroundMark x1="59677" y1="8155" x2="69960" y2="5450"/>
                        <a14:foregroundMark x1="69960" y1="5450" x2="69960" y2="5450"/>
                        <a14:foregroundMark x1="3635" y1="81712" x2="6679" y2="94308"/>
                        <a14:foregroundMark x1="24915" y1="96528" x2="30631" y2="87162"/>
                        <a14:foregroundMark x1="30631" y1="87162" x2="30631" y2="87162"/>
                        <a14:foregroundMark x1="85337" y1="69398" x2="86859" y2="80501"/>
                        <a14:foregroundMark x1="88941" y1="80258" x2="94284" y2="79249"/>
                        <a14:foregroundMark x1="94284" y1="79249" x2="94284" y2="79249"/>
                        <a14:foregroundMark x1="95993" y1="79249" x2="93507" y2="87646"/>
                        <a14:foregroundMark x1="87418" y1="69398" x2="87418" y2="79491"/>
                        <a14:foregroundMark x1="86673" y1="85426" x2="90276" y2="86193"/>
                        <a14:foregroundMark x1="62624" y1="27556" x2="60697" y2="32525"/>
                        <a14:foregroundMark x1="69932" y1="20808" x2="69372" y2="28283"/>
                      </a14:backgroundRemoval>
                    </a14:imgEffect>
                  </a14:imgLayer>
                </a14:imgProps>
              </a:ext>
              <a:ext uri="{28A0092B-C50C-407E-A947-70E740481C1C}">
                <a14:useLocalDpi xmlns:a14="http://schemas.microsoft.com/office/drawing/2010/main" val="0"/>
              </a:ext>
            </a:extLst>
          </a:blip>
          <a:stretch>
            <a:fillRect/>
          </a:stretch>
        </p:blipFill>
        <p:spPr>
          <a:xfrm>
            <a:off x="7527850" y="3733037"/>
            <a:ext cx="4201913" cy="32333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xmlns=""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4. </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Em cùng các bạn trong nhóm xây dựng kịch bản và sắm vai xử lí các tình huống dưới đây:</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xmlns="" id="{70BDFCFE-700D-E8EA-B95E-9E9D286A0346}"/>
              </a:ext>
            </a:extLst>
          </p:cNvPr>
          <p:cNvGrpSpPr/>
          <p:nvPr/>
        </p:nvGrpSpPr>
        <p:grpSpPr>
          <a:xfrm>
            <a:off x="1092868" y="2230930"/>
            <a:ext cx="4553020" cy="1171489"/>
            <a:chOff x="5865741" y="1648911"/>
            <a:chExt cx="5371918" cy="4040849"/>
          </a:xfrm>
        </p:grpSpPr>
        <p:grpSp>
          <p:nvGrpSpPr>
            <p:cNvPr id="4" name="Group 23">
              <a:extLst>
                <a:ext uri="{FF2B5EF4-FFF2-40B4-BE49-F238E27FC236}">
                  <a16:creationId xmlns:a16="http://schemas.microsoft.com/office/drawing/2014/main" xmlns=""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xmlns=""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xmlns=""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xmlns="" id="{14C8CC48-8456-8BA3-7673-86684836AADF}"/>
                </a:ext>
              </a:extLst>
            </p:cNvPr>
            <p:cNvSpPr/>
            <p:nvPr/>
          </p:nvSpPr>
          <p:spPr>
            <a:xfrm>
              <a:off x="6033198" y="1787723"/>
              <a:ext cx="5033824" cy="1200329"/>
            </a:xfrm>
            <a:prstGeom prst="rect">
              <a:avLst/>
            </a:prstGeom>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a. Bạn của em có chuyện vui/buồn</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xmlns="" id="{B033C5A5-7675-1308-B6DD-D046E70E3119}"/>
              </a:ext>
            </a:extLst>
          </p:cNvPr>
          <p:cNvGrpSpPr/>
          <p:nvPr/>
        </p:nvGrpSpPr>
        <p:grpSpPr>
          <a:xfrm>
            <a:off x="6921795" y="2167135"/>
            <a:ext cx="4306186" cy="1240572"/>
            <a:chOff x="5865741" y="1648911"/>
            <a:chExt cx="5371918" cy="4279139"/>
          </a:xfrm>
          <a:solidFill>
            <a:srgbClr val="FAB4ED"/>
          </a:solidFill>
        </p:grpSpPr>
        <p:grpSp>
          <p:nvGrpSpPr>
            <p:cNvPr id="21" name="Group 23">
              <a:extLst>
                <a:ext uri="{FF2B5EF4-FFF2-40B4-BE49-F238E27FC236}">
                  <a16:creationId xmlns:a16="http://schemas.microsoft.com/office/drawing/2014/main" xmlns=""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xmlns=""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xmlns=""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xmlns="" id="{75DEFA85-B85F-2476-804C-096B500954DB}"/>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b. Bạn của em bị trêu chọc</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xmlns="" id="{30882D35-DF3B-5020-BA22-28D47AD7B57E}"/>
              </a:ext>
            </a:extLst>
          </p:cNvPr>
          <p:cNvGrpSpPr/>
          <p:nvPr/>
        </p:nvGrpSpPr>
        <p:grpSpPr>
          <a:xfrm>
            <a:off x="3827720" y="3857711"/>
            <a:ext cx="4444409" cy="1384139"/>
            <a:chOff x="5865741" y="1648911"/>
            <a:chExt cx="5371918" cy="4279139"/>
          </a:xfrm>
          <a:solidFill>
            <a:schemeClr val="accent4">
              <a:lumMod val="60000"/>
              <a:lumOff val="40000"/>
            </a:schemeClr>
          </a:solidFill>
        </p:grpSpPr>
        <p:grpSp>
          <p:nvGrpSpPr>
            <p:cNvPr id="29" name="Group 23">
              <a:extLst>
                <a:ext uri="{FF2B5EF4-FFF2-40B4-BE49-F238E27FC236}">
                  <a16:creationId xmlns:a16="http://schemas.microsoft.com/office/drawing/2014/main" xmlns=""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xmlns=""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xmlns=""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xmlns="" id="{81548522-D3CC-2150-E81B-4D3A69D4B671}"/>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c. Bạn của em mắc khuyết điểm</a:t>
              </a:r>
              <a:endParaRPr lang="en-US" sz="3600" dirty="0">
                <a:solidFill>
                  <a:srgbClr val="00206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2040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3576F-F3E5-E440-9A9A-AA8FA8C0C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D15C5B86-EEA7-B537-0330-19917DCB3E10}"/>
              </a:ext>
            </a:extLst>
          </p:cNvPr>
          <p:cNvSpPr>
            <a:spLocks noGrp="1"/>
          </p:cNvSpPr>
          <p:nvPr>
            <p:ph idx="1"/>
          </p:nvPr>
        </p:nvSpPr>
        <p:spPr/>
        <p:txBody>
          <a:bodyPr/>
          <a:lstStyle/>
          <a:p>
            <a:endParaRPr lang="en-US" dirty="0"/>
          </a:p>
        </p:txBody>
      </p:sp>
      <p:pic>
        <p:nvPicPr>
          <p:cNvPr id="4" name="Picture 3" descr="A group of children holding books&#10;&#10;Description automatically generated with medium confidence">
            <a:extLst>
              <a:ext uri="{FF2B5EF4-FFF2-40B4-BE49-F238E27FC236}">
                <a16:creationId xmlns:a16="http://schemas.microsoft.com/office/drawing/2014/main" xmlns="" id="{4AC06F0D-C4EE-E594-B0BF-768CB2FEA6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111"/>
          <a:stretch/>
        </p:blipFill>
        <p:spPr>
          <a:xfrm>
            <a:off x="0" y="8465"/>
            <a:ext cx="12192000" cy="6857999"/>
          </a:xfrm>
          <a:prstGeom prst="rect">
            <a:avLst/>
          </a:prstGeom>
        </p:spPr>
      </p:pic>
      <p:grpSp>
        <p:nvGrpSpPr>
          <p:cNvPr id="5" name="Group 4">
            <a:extLst>
              <a:ext uri="{FF2B5EF4-FFF2-40B4-BE49-F238E27FC236}">
                <a16:creationId xmlns:a16="http://schemas.microsoft.com/office/drawing/2014/main" xmlns="" id="{D3D4CDAE-26A5-DDA0-B224-0B587F188E5B}"/>
              </a:ext>
            </a:extLst>
          </p:cNvPr>
          <p:cNvGrpSpPr/>
          <p:nvPr/>
        </p:nvGrpSpPr>
        <p:grpSpPr>
          <a:xfrm>
            <a:off x="-1158239" y="7968201"/>
            <a:ext cx="18992215" cy="2215991"/>
            <a:chOff x="13243904" y="-21216709"/>
            <a:chExt cx="19640645" cy="9310091"/>
          </a:xfrm>
        </p:grpSpPr>
        <p:sp>
          <p:nvSpPr>
            <p:cNvPr id="6" name="文本框 48">
              <a:extLst>
                <a:ext uri="{FF2B5EF4-FFF2-40B4-BE49-F238E27FC236}">
                  <a16:creationId xmlns:a16="http://schemas.microsoft.com/office/drawing/2014/main" xmlns="" id="{A5CE8292-0574-AF92-D871-100C7978B2E4}"/>
                </a:ext>
              </a:extLst>
            </p:cNvPr>
            <p:cNvSpPr txBox="1"/>
            <p:nvPr/>
          </p:nvSpPr>
          <p:spPr>
            <a:xfrm>
              <a:off x="13716713" y="-21216709"/>
              <a:ext cx="18695028"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endParaRPr kumimoji="0" lang="zh-CN" altLang="en-US" sz="138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endParaRPr>
            </a:p>
          </p:txBody>
        </p:sp>
        <p:sp>
          <p:nvSpPr>
            <p:cNvPr id="7" name="文本框 39">
              <a:extLst>
                <a:ext uri="{FF2B5EF4-FFF2-40B4-BE49-F238E27FC236}">
                  <a16:creationId xmlns:a16="http://schemas.microsoft.com/office/drawing/2014/main" xmlns="" id="{E8C2C40D-8CCA-F10F-9E0A-07E74D43AB72}"/>
                </a:ext>
              </a:extLst>
            </p:cNvPr>
            <p:cNvSpPr txBox="1"/>
            <p:nvPr/>
          </p:nvSpPr>
          <p:spPr>
            <a:xfrm>
              <a:off x="13243904" y="-21216709"/>
              <a:ext cx="19640645"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38100">
                    <a:noFill/>
                  </a:ln>
                  <a:gradFill flip="none" rotWithShape="1">
                    <a:gsLst>
                      <a:gs pos="42000">
                        <a:srgbClr val="92D050"/>
                      </a:gs>
                      <a:gs pos="63000">
                        <a:srgbClr val="FFCE45"/>
                      </a:gs>
                      <a:gs pos="91000">
                        <a:srgbClr val="00B0F0"/>
                      </a:gs>
                    </a:gsLst>
                    <a:lin ang="5400000" scaled="1"/>
                    <a:tileRect/>
                  </a:gradFill>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p>
          </p:txBody>
        </p:sp>
      </p:grpSp>
      <p:pic>
        <p:nvPicPr>
          <p:cNvPr id="8" name="Picture 7">
            <a:extLst>
              <a:ext uri="{FF2B5EF4-FFF2-40B4-BE49-F238E27FC236}">
                <a16:creationId xmlns:a16="http://schemas.microsoft.com/office/drawing/2014/main" xmlns="" id="{4510150D-C262-5E95-AD9E-E33023265DC8}"/>
              </a:ext>
            </a:extLst>
          </p:cNvPr>
          <p:cNvPicPr>
            <a:picLocks noChangeAspect="1"/>
          </p:cNvPicPr>
          <p:nvPr/>
        </p:nvPicPr>
        <p:blipFill>
          <a:blip r:embed="rId3"/>
          <a:stretch>
            <a:fillRect/>
          </a:stretch>
        </p:blipFill>
        <p:spPr>
          <a:xfrm>
            <a:off x="-1913056" y="4431693"/>
            <a:ext cx="16571004" cy="2185713"/>
          </a:xfrm>
          <a:prstGeom prst="rect">
            <a:avLst/>
          </a:prstGeom>
        </p:spPr>
      </p:pic>
    </p:spTree>
    <p:extLst>
      <p:ext uri="{BB962C8B-B14F-4D97-AF65-F5344CB8AC3E}">
        <p14:creationId xmlns:p14="http://schemas.microsoft.com/office/powerpoint/2010/main" val="384288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BDA818B-2DAA-9DA0-BF2B-1D3AE9F06653}"/>
              </a:ext>
            </a:extLst>
          </p:cNvPr>
          <p:cNvPicPr>
            <a:picLocks noChangeAspect="1"/>
          </p:cNvPicPr>
          <p:nvPr/>
        </p:nvPicPr>
        <p:blipFill>
          <a:blip r:embed="rId3"/>
          <a:stretch>
            <a:fillRect/>
          </a:stretch>
        </p:blipFill>
        <p:spPr>
          <a:xfrm>
            <a:off x="1754617" y="2244097"/>
            <a:ext cx="9065538" cy="1859441"/>
          </a:xfrm>
          <a:prstGeom prst="rect">
            <a:avLst/>
          </a:prstGeom>
        </p:spPr>
      </p:pic>
    </p:spTree>
    <p:extLst>
      <p:ext uri="{BB962C8B-B14F-4D97-AF65-F5344CB8AC3E}">
        <p14:creationId xmlns:p14="http://schemas.microsoft.com/office/powerpoint/2010/main" val="339783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xmlns=""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xmlns=""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xmlns=""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sp>
            <p:nvSpPr>
              <p:cNvPr id="17" name="Oval 16">
                <a:extLst>
                  <a:ext uri="{FF2B5EF4-FFF2-40B4-BE49-F238E27FC236}">
                    <a16:creationId xmlns:a16="http://schemas.microsoft.com/office/drawing/2014/main" xmlns=""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grpSp>
        <p:pic>
          <p:nvPicPr>
            <p:cNvPr id="8" name="Picture 7">
              <a:extLst>
                <a:ext uri="{FF2B5EF4-FFF2-40B4-BE49-F238E27FC236}">
                  <a16:creationId xmlns:a16="http://schemas.microsoft.com/office/drawing/2014/main" xmlns=""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sp>
        <p:nvSpPr>
          <p:cNvPr id="29" name="TextBox 28">
            <a:extLst>
              <a:ext uri="{FF2B5EF4-FFF2-40B4-BE49-F238E27FC236}">
                <a16:creationId xmlns:a16="http://schemas.microsoft.com/office/drawing/2014/main" xmlns="" id="{9C61B3EE-2814-E885-FD9A-0D8BDBFFA95E}"/>
              </a:ext>
            </a:extLst>
          </p:cNvPr>
          <p:cNvSpPr txBox="1"/>
          <p:nvPr/>
        </p:nvSpPr>
        <p:spPr>
          <a:xfrm>
            <a:off x="3069703" y="1377040"/>
            <a:ext cx="8264605" cy="2308324"/>
          </a:xfrm>
          <a:prstGeom prst="rect">
            <a:avLst/>
          </a:prstGeom>
          <a:noFill/>
        </p:spPr>
        <p:txBody>
          <a:bodyPr wrap="square">
            <a:spAutoFit/>
          </a:bodyPr>
          <a:lstStyle/>
          <a:p>
            <a:pPr marL="685800" lvl="0" indent="-685800" algn="just">
              <a:buFont typeface="Wingdings" panose="05000000000000000000" pitchFamily="2" charset="2"/>
              <a:buChar char="ü"/>
            </a:pPr>
            <a:r>
              <a:rPr lang="en-US" sz="4800" b="1">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Em hãy cùng các bạn thảo luận để xây dựng quy tắc ứng xử với bạn bè</a:t>
            </a:r>
            <a:endParaRPr kumimoji="0" lang="en-US" sz="4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775D22A7-45F1-38FD-E3BC-BC2439393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978" y="2766327"/>
            <a:ext cx="3734004" cy="373400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xmlns=""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xmlns=""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xmlns=""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7" name="Oval 16">
                <a:extLst>
                  <a:ext uri="{FF2B5EF4-FFF2-40B4-BE49-F238E27FC236}">
                    <a16:creationId xmlns:a16="http://schemas.microsoft.com/office/drawing/2014/main" xmlns=""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pic>
          <p:nvPicPr>
            <p:cNvPr id="8" name="Picture 7">
              <a:extLst>
                <a:ext uri="{FF2B5EF4-FFF2-40B4-BE49-F238E27FC236}">
                  <a16:creationId xmlns:a16="http://schemas.microsoft.com/office/drawing/2014/main" xmlns=""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grpSp>
        <p:nvGrpSpPr>
          <p:cNvPr id="21" name="Group 20">
            <a:extLst>
              <a:ext uri="{FF2B5EF4-FFF2-40B4-BE49-F238E27FC236}">
                <a16:creationId xmlns:a16="http://schemas.microsoft.com/office/drawing/2014/main" xmlns="" id="{3631B96B-CD2F-179A-C409-B51CE2046199}"/>
              </a:ext>
            </a:extLst>
          </p:cNvPr>
          <p:cNvGrpSpPr/>
          <p:nvPr/>
        </p:nvGrpSpPr>
        <p:grpSpPr>
          <a:xfrm>
            <a:off x="1382234" y="978196"/>
            <a:ext cx="10082889" cy="4880343"/>
            <a:chOff x="1988290" y="1031359"/>
            <a:chExt cx="10082889" cy="4880343"/>
          </a:xfrm>
        </p:grpSpPr>
        <p:grpSp>
          <p:nvGrpSpPr>
            <p:cNvPr id="10" name="Group 23">
              <a:extLst>
                <a:ext uri="{FF2B5EF4-FFF2-40B4-BE49-F238E27FC236}">
                  <a16:creationId xmlns:a16="http://schemas.microsoft.com/office/drawing/2014/main" xmlns="" id="{E24C8B5F-99F8-47FE-C71E-48E09996B893}"/>
                </a:ext>
              </a:extLst>
            </p:cNvPr>
            <p:cNvGrpSpPr/>
            <p:nvPr/>
          </p:nvGrpSpPr>
          <p:grpSpPr>
            <a:xfrm>
              <a:off x="1988290" y="1031359"/>
              <a:ext cx="9282222" cy="4792277"/>
              <a:chOff x="0" y="0"/>
              <a:chExt cx="2146400" cy="2414341"/>
            </a:xfrm>
          </p:grpSpPr>
          <p:sp>
            <p:nvSpPr>
              <p:cNvPr id="16" name="Freeform 24">
                <a:extLst>
                  <a:ext uri="{FF2B5EF4-FFF2-40B4-BE49-F238E27FC236}">
                    <a16:creationId xmlns:a16="http://schemas.microsoft.com/office/drawing/2014/main" xmlns="" id="{B73BDB7A-5701-DFAE-BA46-AA48CB8DF61A}"/>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xmlns="" id="{7EEB5628-4C9D-A5F8-E908-11F44DD6CE7E}"/>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grpSp>
          <p:nvGrpSpPr>
            <p:cNvPr id="12" name="Group 11">
              <a:extLst>
                <a:ext uri="{FF2B5EF4-FFF2-40B4-BE49-F238E27FC236}">
                  <a16:creationId xmlns:a16="http://schemas.microsoft.com/office/drawing/2014/main" xmlns="" id="{9A97C3DA-032C-74B9-B011-F919869DA053}"/>
                </a:ext>
              </a:extLst>
            </p:cNvPr>
            <p:cNvGrpSpPr/>
            <p:nvPr/>
          </p:nvGrpSpPr>
          <p:grpSpPr>
            <a:xfrm>
              <a:off x="2277641" y="1195984"/>
              <a:ext cx="9290582" cy="3197917"/>
              <a:chOff x="6033197" y="1787723"/>
              <a:chExt cx="5376756" cy="2696485"/>
            </a:xfrm>
          </p:grpSpPr>
          <p:sp>
            <p:nvSpPr>
              <p:cNvPr id="14" name="Rectangle 13">
                <a:extLst>
                  <a:ext uri="{FF2B5EF4-FFF2-40B4-BE49-F238E27FC236}">
                    <a16:creationId xmlns:a16="http://schemas.microsoft.com/office/drawing/2014/main" xmlns="" id="{10AD6EB5-101C-8A3E-31F3-7FF796329FD9}"/>
                  </a:ext>
                </a:extLst>
              </p:cNvPr>
              <p:cNvSpPr/>
              <p:nvPr/>
            </p:nvSpPr>
            <p:spPr>
              <a:xfrm>
                <a:off x="6033197" y="1787723"/>
                <a:ext cx="5376756" cy="544986"/>
              </a:xfrm>
              <a:prstGeom prst="rect">
                <a:avLst/>
              </a:prstGeom>
            </p:spPr>
            <p:txBody>
              <a:bodyPr wrap="square">
                <a:spAutoFit/>
              </a:bodyPr>
              <a:lstStyle/>
              <a:p>
                <a:r>
                  <a:rPr lang="nl-NL" sz="3600" dirty="0">
                    <a:solidFill>
                      <a:srgbClr val="FF0000"/>
                    </a:solidFill>
                    <a:latin typeface="Cambria" panose="02040503050406030204" pitchFamily="18" charset="0"/>
                    <a:ea typeface="Cambria" panose="02040503050406030204" pitchFamily="18" charset="0"/>
                  </a:rPr>
                  <a:t>Một số quy tắc ứng xử em có thể tham khảo:</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xmlns="" id="{8F096A31-271C-3643-3436-AA9D445461ED}"/>
                  </a:ext>
                </a:extLst>
              </p:cNvPr>
              <p:cNvSpPr/>
              <p:nvPr/>
            </p:nvSpPr>
            <p:spPr>
              <a:xfrm>
                <a:off x="6128079" y="2537828"/>
                <a:ext cx="4068107" cy="1946380"/>
              </a:xfrm>
              <a:prstGeom prst="rect">
                <a:avLst/>
              </a:prstGeom>
            </p:spPr>
            <p:txBody>
              <a:bodyPr wrap="square">
                <a:spAutoFit/>
              </a:bodyPr>
              <a:lstStyle/>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Quan tâm, chia sẻ với bạn bè khi có chuyện vui/buồn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Không trêu chọc bạn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Cùng giúp đỡ nhau học tập</a:t>
                </a:r>
                <a:endParaRPr lang="en-US" sz="3600" dirty="0">
                  <a:solidFill>
                    <a:srgbClr val="002060"/>
                  </a:solidFill>
                  <a:latin typeface="Cambria" panose="02040503050406030204" pitchFamily="18" charset="0"/>
                  <a:ea typeface="Cambria" panose="02040503050406030204" pitchFamily="18" charset="0"/>
                </a:endParaRPr>
              </a:p>
            </p:txBody>
          </p:sp>
        </p:grpSp>
        <p:pic>
          <p:nvPicPr>
            <p:cNvPr id="20" name="图片 4">
              <a:extLst>
                <a:ext uri="{FF2B5EF4-FFF2-40B4-BE49-F238E27FC236}">
                  <a16:creationId xmlns:a16="http://schemas.microsoft.com/office/drawing/2014/main" xmlns="" id="{2E8741FB-F08C-8F20-116F-86626A9F71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31293" y="2966484"/>
              <a:ext cx="4239886" cy="2945218"/>
            </a:xfrm>
            <a:prstGeom prst="rect">
              <a:avLst/>
            </a:prstGeom>
          </p:spPr>
        </p:pic>
      </p:grpSp>
    </p:spTree>
    <p:custDataLst>
      <p:tags r:id="rId1"/>
    </p:custDataLst>
    <p:extLst>
      <p:ext uri="{BB962C8B-B14F-4D97-AF65-F5344CB8AC3E}">
        <p14:creationId xmlns:p14="http://schemas.microsoft.com/office/powerpoint/2010/main" val="15168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xmlns=""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Chia </a:t>
            </a:r>
            <a:r>
              <a:rPr lang="en-US" sz="3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sẻ</a:t>
            </a: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c</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ác câu ca dao, tục ngữ, danh ngôn hoặc các câu thơ nói về tình bạn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xmlns="" id="{70BDFCFE-700D-E8EA-B95E-9E9D286A0346}"/>
              </a:ext>
            </a:extLst>
          </p:cNvPr>
          <p:cNvGrpSpPr/>
          <p:nvPr/>
        </p:nvGrpSpPr>
        <p:grpSpPr>
          <a:xfrm>
            <a:off x="2879138" y="1975750"/>
            <a:ext cx="7211160" cy="1022632"/>
            <a:chOff x="5865741" y="1648911"/>
            <a:chExt cx="5371918" cy="4040849"/>
          </a:xfrm>
        </p:grpSpPr>
        <p:grpSp>
          <p:nvGrpSpPr>
            <p:cNvPr id="4" name="Group 23">
              <a:extLst>
                <a:ext uri="{FF2B5EF4-FFF2-40B4-BE49-F238E27FC236}">
                  <a16:creationId xmlns:a16="http://schemas.microsoft.com/office/drawing/2014/main" xmlns=""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xmlns=""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xmlns=""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xmlns="" id="{14C8CC48-8456-8BA3-7673-86684836AADF}"/>
                </a:ext>
              </a:extLst>
            </p:cNvPr>
            <p:cNvSpPr/>
            <p:nvPr/>
          </p:nvSpPr>
          <p:spPr>
            <a:xfrm>
              <a:off x="6033198" y="1787722"/>
              <a:ext cx="5033824" cy="22294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Học thầy không tày học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0" name="Group 19">
            <a:extLst>
              <a:ext uri="{FF2B5EF4-FFF2-40B4-BE49-F238E27FC236}">
                <a16:creationId xmlns:a16="http://schemas.microsoft.com/office/drawing/2014/main" xmlns="" id="{B033C5A5-7675-1308-B6DD-D046E70E3119}"/>
              </a:ext>
            </a:extLst>
          </p:cNvPr>
          <p:cNvGrpSpPr/>
          <p:nvPr/>
        </p:nvGrpSpPr>
        <p:grpSpPr>
          <a:xfrm>
            <a:off x="2328528" y="3219757"/>
            <a:ext cx="7995685" cy="1240572"/>
            <a:chOff x="5865741" y="1648911"/>
            <a:chExt cx="5371918" cy="4279139"/>
          </a:xfrm>
          <a:solidFill>
            <a:srgbClr val="FAB4ED"/>
          </a:solidFill>
        </p:grpSpPr>
        <p:grpSp>
          <p:nvGrpSpPr>
            <p:cNvPr id="21" name="Group 23">
              <a:extLst>
                <a:ext uri="{FF2B5EF4-FFF2-40B4-BE49-F238E27FC236}">
                  <a16:creationId xmlns:a16="http://schemas.microsoft.com/office/drawing/2014/main" xmlns=""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xmlns=""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xmlns=""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xmlns="" id="{75DEFA85-B85F-2476-804C-096B500954DB}"/>
                </a:ext>
              </a:extLst>
            </p:cNvPr>
            <p:cNvSpPr/>
            <p:nvPr/>
          </p:nvSpPr>
          <p:spPr>
            <a:xfrm>
              <a:off x="6033198" y="1787722"/>
              <a:ext cx="5033824" cy="4140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bè là nghĩa tương tri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Sao cho sau trước một bờ mới nên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xmlns="" id="{30882D35-DF3B-5020-BA22-28D47AD7B57E}"/>
              </a:ext>
            </a:extLst>
          </p:cNvPr>
          <p:cNvGrpSpPr/>
          <p:nvPr/>
        </p:nvGrpSpPr>
        <p:grpSpPr>
          <a:xfrm>
            <a:off x="2424224" y="4782743"/>
            <a:ext cx="7868093" cy="1307061"/>
            <a:chOff x="5865741" y="1648911"/>
            <a:chExt cx="5371918" cy="4040849"/>
          </a:xfrm>
          <a:solidFill>
            <a:schemeClr val="accent4">
              <a:lumMod val="60000"/>
              <a:lumOff val="40000"/>
            </a:schemeClr>
          </a:solidFill>
        </p:grpSpPr>
        <p:grpSp>
          <p:nvGrpSpPr>
            <p:cNvPr id="29" name="Group 23">
              <a:extLst>
                <a:ext uri="{FF2B5EF4-FFF2-40B4-BE49-F238E27FC236}">
                  <a16:creationId xmlns:a16="http://schemas.microsoft.com/office/drawing/2014/main" xmlns=""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xmlns=""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xmlns=""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xmlns="" id="{81548522-D3CC-2150-E81B-4D3A69D4B671}"/>
                </a:ext>
              </a:extLst>
            </p:cNvPr>
            <p:cNvSpPr/>
            <p:nvPr/>
          </p:nvSpPr>
          <p:spPr>
            <a:xfrm>
              <a:off x="6033198" y="1787722"/>
              <a:ext cx="5033824" cy="37108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ơi nhớ lấy câu này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Tình bạn là mối duyên thừa trời cho</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192549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8" name="Picture 7">
            <a:extLst>
              <a:ext uri="{FF2B5EF4-FFF2-40B4-BE49-F238E27FC236}">
                <a16:creationId xmlns:a16="http://schemas.microsoft.com/office/drawing/2014/main" xmlns="" id="{6337B28D-255C-4A45-C317-796A83252D40}"/>
              </a:ext>
            </a:extLst>
          </p:cNvPr>
          <p:cNvPicPr>
            <a:picLocks noChangeAspect="1"/>
          </p:cNvPicPr>
          <p:nvPr/>
        </p:nvPicPr>
        <p:blipFill>
          <a:blip r:embed="rId4"/>
          <a:stretch>
            <a:fillRect/>
          </a:stretch>
        </p:blipFill>
        <p:spPr>
          <a:xfrm>
            <a:off x="1185529" y="2568428"/>
            <a:ext cx="10127749" cy="2896708"/>
          </a:xfrm>
          <a:prstGeom prst="rect">
            <a:avLst/>
          </a:prstGeom>
        </p:spPr>
      </p:pic>
    </p:spTree>
    <p:custDataLst>
      <p:tags r:id="rId1"/>
    </p:custDataLst>
    <p:extLst>
      <p:ext uri="{BB962C8B-B14F-4D97-AF65-F5344CB8AC3E}">
        <p14:creationId xmlns:p14="http://schemas.microsoft.com/office/powerpoint/2010/main" val="109527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00414B52-03FE-8017-1ED7-000A784770F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xmlns=""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assroom with desks and chairs&#10;&#10;Description automatically generated with medium confidence">
            <a:extLst>
              <a:ext uri="{FF2B5EF4-FFF2-40B4-BE49-F238E27FC236}">
                <a16:creationId xmlns:a16="http://schemas.microsoft.com/office/drawing/2014/main" xmlns="" id="{301AD6F4-E034-74F7-9B9A-3C49AC769F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xmlns="" id="{52AF0FE2-C323-0503-CB90-86B577892633}"/>
              </a:ext>
            </a:extLst>
          </p:cNvPr>
          <p:cNvSpPr>
            <a:spLocks noGrp="1"/>
          </p:cNvSpPr>
          <p:nvPr>
            <p:ph idx="1"/>
          </p:nvPr>
        </p:nvSpPr>
        <p:spPr>
          <a:xfrm>
            <a:off x="486137" y="1974125"/>
            <a:ext cx="7221638" cy="2325501"/>
          </a:xfrm>
          <a:custGeom>
            <a:avLst/>
            <a:gdLst>
              <a:gd name="connsiteX0" fmla="*/ 0 w 7221638"/>
              <a:gd name="connsiteY0" fmla="*/ 0 h 4518750"/>
              <a:gd name="connsiteX1" fmla="*/ 483294 w 7221638"/>
              <a:gd name="connsiteY1" fmla="*/ 0 h 4518750"/>
              <a:gd name="connsiteX2" fmla="*/ 1183238 w 7221638"/>
              <a:gd name="connsiteY2" fmla="*/ 0 h 4518750"/>
              <a:gd name="connsiteX3" fmla="*/ 1522099 w 7221638"/>
              <a:gd name="connsiteY3" fmla="*/ 0 h 4518750"/>
              <a:gd name="connsiteX4" fmla="*/ 2077610 w 7221638"/>
              <a:gd name="connsiteY4" fmla="*/ 0 h 4518750"/>
              <a:gd name="connsiteX5" fmla="*/ 2633120 w 7221638"/>
              <a:gd name="connsiteY5" fmla="*/ 0 h 4518750"/>
              <a:gd name="connsiteX6" fmla="*/ 2971982 w 7221638"/>
              <a:gd name="connsiteY6" fmla="*/ 0 h 4518750"/>
              <a:gd name="connsiteX7" fmla="*/ 3599709 w 7221638"/>
              <a:gd name="connsiteY7" fmla="*/ 0 h 4518750"/>
              <a:gd name="connsiteX8" fmla="*/ 4010787 w 7221638"/>
              <a:gd name="connsiteY8" fmla="*/ 0 h 4518750"/>
              <a:gd name="connsiteX9" fmla="*/ 4494081 w 7221638"/>
              <a:gd name="connsiteY9" fmla="*/ 0 h 4518750"/>
              <a:gd name="connsiteX10" fmla="*/ 4832942 w 7221638"/>
              <a:gd name="connsiteY10" fmla="*/ 0 h 4518750"/>
              <a:gd name="connsiteX11" fmla="*/ 5460669 w 7221638"/>
              <a:gd name="connsiteY11" fmla="*/ 0 h 4518750"/>
              <a:gd name="connsiteX12" fmla="*/ 5799531 w 7221638"/>
              <a:gd name="connsiteY12" fmla="*/ 0 h 4518750"/>
              <a:gd name="connsiteX13" fmla="*/ 6138392 w 7221638"/>
              <a:gd name="connsiteY13" fmla="*/ 0 h 4518750"/>
              <a:gd name="connsiteX14" fmla="*/ 6549470 w 7221638"/>
              <a:gd name="connsiteY14" fmla="*/ 0 h 4518750"/>
              <a:gd name="connsiteX15" fmla="*/ 7221638 w 7221638"/>
              <a:gd name="connsiteY15" fmla="*/ 0 h 4518750"/>
              <a:gd name="connsiteX16" fmla="*/ 7221638 w 7221638"/>
              <a:gd name="connsiteY16" fmla="*/ 564844 h 4518750"/>
              <a:gd name="connsiteX17" fmla="*/ 7221638 w 7221638"/>
              <a:gd name="connsiteY17" fmla="*/ 1174875 h 4518750"/>
              <a:gd name="connsiteX18" fmla="*/ 7221638 w 7221638"/>
              <a:gd name="connsiteY18" fmla="*/ 1739719 h 4518750"/>
              <a:gd name="connsiteX19" fmla="*/ 7221638 w 7221638"/>
              <a:gd name="connsiteY19" fmla="*/ 2304563 h 4518750"/>
              <a:gd name="connsiteX20" fmla="*/ 7221638 w 7221638"/>
              <a:gd name="connsiteY20" fmla="*/ 2733844 h 4518750"/>
              <a:gd name="connsiteX21" fmla="*/ 7221638 w 7221638"/>
              <a:gd name="connsiteY21" fmla="*/ 3343875 h 4518750"/>
              <a:gd name="connsiteX22" fmla="*/ 7221638 w 7221638"/>
              <a:gd name="connsiteY22" fmla="*/ 3863531 h 4518750"/>
              <a:gd name="connsiteX23" fmla="*/ 7221638 w 7221638"/>
              <a:gd name="connsiteY23" fmla="*/ 4518750 h 4518750"/>
              <a:gd name="connsiteX24" fmla="*/ 6882777 w 7221638"/>
              <a:gd name="connsiteY24" fmla="*/ 4518750 h 4518750"/>
              <a:gd name="connsiteX25" fmla="*/ 6471699 w 7221638"/>
              <a:gd name="connsiteY25" fmla="*/ 4518750 h 4518750"/>
              <a:gd name="connsiteX26" fmla="*/ 5843972 w 7221638"/>
              <a:gd name="connsiteY26" fmla="*/ 4518750 h 4518750"/>
              <a:gd name="connsiteX27" fmla="*/ 5144028 w 7221638"/>
              <a:gd name="connsiteY27" fmla="*/ 4518750 h 4518750"/>
              <a:gd name="connsiteX28" fmla="*/ 4516301 w 7221638"/>
              <a:gd name="connsiteY28" fmla="*/ 4518750 h 4518750"/>
              <a:gd name="connsiteX29" fmla="*/ 4105223 w 7221638"/>
              <a:gd name="connsiteY29" fmla="*/ 4518750 h 4518750"/>
              <a:gd name="connsiteX30" fmla="*/ 3405280 w 7221638"/>
              <a:gd name="connsiteY30" fmla="*/ 4518750 h 4518750"/>
              <a:gd name="connsiteX31" fmla="*/ 2777553 w 7221638"/>
              <a:gd name="connsiteY31" fmla="*/ 4518750 h 4518750"/>
              <a:gd name="connsiteX32" fmla="*/ 2438692 w 7221638"/>
              <a:gd name="connsiteY32" fmla="*/ 4518750 h 4518750"/>
              <a:gd name="connsiteX33" fmla="*/ 2027614 w 7221638"/>
              <a:gd name="connsiteY33" fmla="*/ 4518750 h 4518750"/>
              <a:gd name="connsiteX34" fmla="*/ 1327670 w 7221638"/>
              <a:gd name="connsiteY34" fmla="*/ 4518750 h 4518750"/>
              <a:gd name="connsiteX35" fmla="*/ 988809 w 7221638"/>
              <a:gd name="connsiteY35" fmla="*/ 4518750 h 4518750"/>
              <a:gd name="connsiteX36" fmla="*/ 0 w 7221638"/>
              <a:gd name="connsiteY36" fmla="*/ 4518750 h 4518750"/>
              <a:gd name="connsiteX37" fmla="*/ 0 w 7221638"/>
              <a:gd name="connsiteY37" fmla="*/ 4044281 h 4518750"/>
              <a:gd name="connsiteX38" fmla="*/ 0 w 7221638"/>
              <a:gd name="connsiteY38" fmla="*/ 3479438 h 4518750"/>
              <a:gd name="connsiteX39" fmla="*/ 0 w 7221638"/>
              <a:gd name="connsiteY39" fmla="*/ 3004969 h 4518750"/>
              <a:gd name="connsiteX40" fmla="*/ 0 w 7221638"/>
              <a:gd name="connsiteY40" fmla="*/ 2394938 h 4518750"/>
              <a:gd name="connsiteX41" fmla="*/ 0 w 7221638"/>
              <a:gd name="connsiteY41" fmla="*/ 1920469 h 4518750"/>
              <a:gd name="connsiteX42" fmla="*/ 0 w 7221638"/>
              <a:gd name="connsiteY42" fmla="*/ 1310438 h 4518750"/>
              <a:gd name="connsiteX43" fmla="*/ 0 w 7221638"/>
              <a:gd name="connsiteY43" fmla="*/ 700406 h 4518750"/>
              <a:gd name="connsiteX44" fmla="*/ 0 w 7221638"/>
              <a:gd name="connsiteY44" fmla="*/ 0 h 4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21638" h="4518750" fill="none" extrusionOk="0">
                <a:moveTo>
                  <a:pt x="0" y="0"/>
                </a:moveTo>
                <a:cubicBezTo>
                  <a:pt x="147705" y="-35727"/>
                  <a:pt x="263614" y="7158"/>
                  <a:pt x="483294" y="0"/>
                </a:cubicBezTo>
                <a:cubicBezTo>
                  <a:pt x="702974" y="-7158"/>
                  <a:pt x="846290" y="77274"/>
                  <a:pt x="1183238" y="0"/>
                </a:cubicBezTo>
                <a:cubicBezTo>
                  <a:pt x="1520186" y="-77274"/>
                  <a:pt x="1375593" y="12572"/>
                  <a:pt x="1522099" y="0"/>
                </a:cubicBezTo>
                <a:cubicBezTo>
                  <a:pt x="1668605" y="-12572"/>
                  <a:pt x="1887416" y="49145"/>
                  <a:pt x="2077610" y="0"/>
                </a:cubicBezTo>
                <a:cubicBezTo>
                  <a:pt x="2267804" y="-49145"/>
                  <a:pt x="2443559" y="62486"/>
                  <a:pt x="2633120" y="0"/>
                </a:cubicBezTo>
                <a:cubicBezTo>
                  <a:pt x="2822681" y="-62486"/>
                  <a:pt x="2891496" y="33569"/>
                  <a:pt x="2971982" y="0"/>
                </a:cubicBezTo>
                <a:cubicBezTo>
                  <a:pt x="3052468" y="-33569"/>
                  <a:pt x="3334793" y="64606"/>
                  <a:pt x="3599709" y="0"/>
                </a:cubicBezTo>
                <a:cubicBezTo>
                  <a:pt x="3864625" y="-64606"/>
                  <a:pt x="3866415" y="48235"/>
                  <a:pt x="4010787" y="0"/>
                </a:cubicBezTo>
                <a:cubicBezTo>
                  <a:pt x="4155159" y="-48235"/>
                  <a:pt x="4368465" y="46704"/>
                  <a:pt x="4494081" y="0"/>
                </a:cubicBezTo>
                <a:cubicBezTo>
                  <a:pt x="4619697" y="-46704"/>
                  <a:pt x="4682369" y="32764"/>
                  <a:pt x="4832942" y="0"/>
                </a:cubicBezTo>
                <a:cubicBezTo>
                  <a:pt x="4983515" y="-32764"/>
                  <a:pt x="5280215" y="61276"/>
                  <a:pt x="5460669" y="0"/>
                </a:cubicBezTo>
                <a:cubicBezTo>
                  <a:pt x="5641123" y="-61276"/>
                  <a:pt x="5664966" y="36434"/>
                  <a:pt x="5799531" y="0"/>
                </a:cubicBezTo>
                <a:cubicBezTo>
                  <a:pt x="5934096" y="-36434"/>
                  <a:pt x="6060741" y="24828"/>
                  <a:pt x="6138392" y="0"/>
                </a:cubicBezTo>
                <a:cubicBezTo>
                  <a:pt x="6216043" y="-24828"/>
                  <a:pt x="6406293" y="31509"/>
                  <a:pt x="6549470" y="0"/>
                </a:cubicBezTo>
                <a:cubicBezTo>
                  <a:pt x="6692647" y="-31509"/>
                  <a:pt x="7067467" y="20567"/>
                  <a:pt x="7221638" y="0"/>
                </a:cubicBezTo>
                <a:cubicBezTo>
                  <a:pt x="7280417" y="275350"/>
                  <a:pt x="7159808" y="367927"/>
                  <a:pt x="7221638" y="564844"/>
                </a:cubicBezTo>
                <a:cubicBezTo>
                  <a:pt x="7283468" y="761761"/>
                  <a:pt x="7191248" y="1000949"/>
                  <a:pt x="7221638" y="1174875"/>
                </a:cubicBezTo>
                <a:cubicBezTo>
                  <a:pt x="7252028" y="1348801"/>
                  <a:pt x="7208106" y="1543371"/>
                  <a:pt x="7221638" y="1739719"/>
                </a:cubicBezTo>
                <a:cubicBezTo>
                  <a:pt x="7235170" y="1936067"/>
                  <a:pt x="7154688" y="2094374"/>
                  <a:pt x="7221638" y="2304563"/>
                </a:cubicBezTo>
                <a:cubicBezTo>
                  <a:pt x="7288588" y="2514752"/>
                  <a:pt x="7205616" y="2558044"/>
                  <a:pt x="7221638" y="2733844"/>
                </a:cubicBezTo>
                <a:cubicBezTo>
                  <a:pt x="7237660" y="2909644"/>
                  <a:pt x="7160642" y="3080410"/>
                  <a:pt x="7221638" y="3343875"/>
                </a:cubicBezTo>
                <a:cubicBezTo>
                  <a:pt x="7282634" y="3607340"/>
                  <a:pt x="7171426" y="3607397"/>
                  <a:pt x="7221638" y="3863531"/>
                </a:cubicBezTo>
                <a:cubicBezTo>
                  <a:pt x="7271850" y="4119665"/>
                  <a:pt x="7145636" y="4345488"/>
                  <a:pt x="7221638" y="4518750"/>
                </a:cubicBezTo>
                <a:cubicBezTo>
                  <a:pt x="7092893" y="4523941"/>
                  <a:pt x="7045696" y="4504074"/>
                  <a:pt x="6882777" y="4518750"/>
                </a:cubicBezTo>
                <a:cubicBezTo>
                  <a:pt x="6719858" y="4533426"/>
                  <a:pt x="6656449" y="4509422"/>
                  <a:pt x="6471699" y="4518750"/>
                </a:cubicBezTo>
                <a:cubicBezTo>
                  <a:pt x="6286949" y="4528078"/>
                  <a:pt x="6013316" y="4486343"/>
                  <a:pt x="5843972" y="4518750"/>
                </a:cubicBezTo>
                <a:cubicBezTo>
                  <a:pt x="5674628" y="4551157"/>
                  <a:pt x="5473202" y="4477585"/>
                  <a:pt x="5144028" y="4518750"/>
                </a:cubicBezTo>
                <a:cubicBezTo>
                  <a:pt x="4814854" y="4559915"/>
                  <a:pt x="4684902" y="4476557"/>
                  <a:pt x="4516301" y="4518750"/>
                </a:cubicBezTo>
                <a:cubicBezTo>
                  <a:pt x="4347700" y="4560943"/>
                  <a:pt x="4292182" y="4481605"/>
                  <a:pt x="4105223" y="4518750"/>
                </a:cubicBezTo>
                <a:cubicBezTo>
                  <a:pt x="3918264" y="4555895"/>
                  <a:pt x="3714447" y="4514047"/>
                  <a:pt x="3405280" y="4518750"/>
                </a:cubicBezTo>
                <a:cubicBezTo>
                  <a:pt x="3096113" y="4523453"/>
                  <a:pt x="2944689" y="4502715"/>
                  <a:pt x="2777553" y="4518750"/>
                </a:cubicBezTo>
                <a:cubicBezTo>
                  <a:pt x="2610417" y="4534785"/>
                  <a:pt x="2540484" y="4495332"/>
                  <a:pt x="2438692" y="4518750"/>
                </a:cubicBezTo>
                <a:cubicBezTo>
                  <a:pt x="2336900" y="4542168"/>
                  <a:pt x="2226441" y="4488614"/>
                  <a:pt x="2027614" y="4518750"/>
                </a:cubicBezTo>
                <a:cubicBezTo>
                  <a:pt x="1828787" y="4548886"/>
                  <a:pt x="1631779" y="4486446"/>
                  <a:pt x="1327670" y="4518750"/>
                </a:cubicBezTo>
                <a:cubicBezTo>
                  <a:pt x="1023561" y="4551054"/>
                  <a:pt x="1119497" y="4503829"/>
                  <a:pt x="988809" y="4518750"/>
                </a:cubicBezTo>
                <a:cubicBezTo>
                  <a:pt x="858121" y="4533671"/>
                  <a:pt x="339854" y="4463532"/>
                  <a:pt x="0" y="4518750"/>
                </a:cubicBezTo>
                <a:cubicBezTo>
                  <a:pt x="-12707" y="4415455"/>
                  <a:pt x="29973" y="4188198"/>
                  <a:pt x="0" y="4044281"/>
                </a:cubicBezTo>
                <a:cubicBezTo>
                  <a:pt x="-29973" y="3900364"/>
                  <a:pt x="55610" y="3687640"/>
                  <a:pt x="0" y="3479438"/>
                </a:cubicBezTo>
                <a:cubicBezTo>
                  <a:pt x="-55610" y="3271236"/>
                  <a:pt x="36180" y="3226095"/>
                  <a:pt x="0" y="3004969"/>
                </a:cubicBezTo>
                <a:cubicBezTo>
                  <a:pt x="-36180" y="2783843"/>
                  <a:pt x="27055" y="2548103"/>
                  <a:pt x="0" y="2394938"/>
                </a:cubicBezTo>
                <a:cubicBezTo>
                  <a:pt x="-27055" y="2241773"/>
                  <a:pt x="35837" y="2090611"/>
                  <a:pt x="0" y="1920469"/>
                </a:cubicBezTo>
                <a:cubicBezTo>
                  <a:pt x="-35837" y="1750327"/>
                  <a:pt x="10580" y="1494431"/>
                  <a:pt x="0" y="1310438"/>
                </a:cubicBezTo>
                <a:cubicBezTo>
                  <a:pt x="-10580" y="1126445"/>
                  <a:pt x="2440" y="999955"/>
                  <a:pt x="0" y="700406"/>
                </a:cubicBezTo>
                <a:cubicBezTo>
                  <a:pt x="-2440" y="400857"/>
                  <a:pt x="81103" y="249510"/>
                  <a:pt x="0" y="0"/>
                </a:cubicBezTo>
                <a:close/>
              </a:path>
              <a:path w="7221638" h="4518750" stroke="0" extrusionOk="0">
                <a:moveTo>
                  <a:pt x="0" y="0"/>
                </a:moveTo>
                <a:cubicBezTo>
                  <a:pt x="168398" y="-53689"/>
                  <a:pt x="404700" y="2984"/>
                  <a:pt x="627727" y="0"/>
                </a:cubicBezTo>
                <a:cubicBezTo>
                  <a:pt x="850754" y="-2984"/>
                  <a:pt x="1110855" y="10498"/>
                  <a:pt x="1255454" y="0"/>
                </a:cubicBezTo>
                <a:cubicBezTo>
                  <a:pt x="1400053" y="-10498"/>
                  <a:pt x="1516730" y="29664"/>
                  <a:pt x="1594315" y="0"/>
                </a:cubicBezTo>
                <a:cubicBezTo>
                  <a:pt x="1671900" y="-29664"/>
                  <a:pt x="2142066" y="15848"/>
                  <a:pt x="2294259" y="0"/>
                </a:cubicBezTo>
                <a:cubicBezTo>
                  <a:pt x="2446452" y="-15848"/>
                  <a:pt x="2718203" y="21757"/>
                  <a:pt x="2849769" y="0"/>
                </a:cubicBezTo>
                <a:cubicBezTo>
                  <a:pt x="2981335" y="-21757"/>
                  <a:pt x="3312319" y="63335"/>
                  <a:pt x="3477496" y="0"/>
                </a:cubicBezTo>
                <a:cubicBezTo>
                  <a:pt x="3642673" y="-63335"/>
                  <a:pt x="3747227" y="47698"/>
                  <a:pt x="3888574" y="0"/>
                </a:cubicBezTo>
                <a:cubicBezTo>
                  <a:pt x="4029921" y="-47698"/>
                  <a:pt x="4152164" y="36420"/>
                  <a:pt x="4371869" y="0"/>
                </a:cubicBezTo>
                <a:cubicBezTo>
                  <a:pt x="4591575" y="-36420"/>
                  <a:pt x="4792215" y="73983"/>
                  <a:pt x="4999596" y="0"/>
                </a:cubicBezTo>
                <a:cubicBezTo>
                  <a:pt x="5206977" y="-73983"/>
                  <a:pt x="5518520" y="53419"/>
                  <a:pt x="5699539" y="0"/>
                </a:cubicBezTo>
                <a:cubicBezTo>
                  <a:pt x="5880558" y="-53419"/>
                  <a:pt x="6125121" y="25413"/>
                  <a:pt x="6327266" y="0"/>
                </a:cubicBezTo>
                <a:cubicBezTo>
                  <a:pt x="6529411" y="-25413"/>
                  <a:pt x="7010143" y="93060"/>
                  <a:pt x="7221638" y="0"/>
                </a:cubicBezTo>
                <a:cubicBezTo>
                  <a:pt x="7234294" y="125728"/>
                  <a:pt x="7212113" y="388208"/>
                  <a:pt x="7221638" y="564844"/>
                </a:cubicBezTo>
                <a:cubicBezTo>
                  <a:pt x="7231163" y="741480"/>
                  <a:pt x="7198384" y="976846"/>
                  <a:pt x="7221638" y="1174875"/>
                </a:cubicBezTo>
                <a:cubicBezTo>
                  <a:pt x="7244892" y="1372904"/>
                  <a:pt x="7215911" y="1590433"/>
                  <a:pt x="7221638" y="1694531"/>
                </a:cubicBezTo>
                <a:cubicBezTo>
                  <a:pt x="7227365" y="1798629"/>
                  <a:pt x="7216370" y="2029498"/>
                  <a:pt x="7221638" y="2123813"/>
                </a:cubicBezTo>
                <a:cubicBezTo>
                  <a:pt x="7226906" y="2218128"/>
                  <a:pt x="7166803" y="2540216"/>
                  <a:pt x="7221638" y="2688656"/>
                </a:cubicBezTo>
                <a:cubicBezTo>
                  <a:pt x="7276473" y="2837096"/>
                  <a:pt x="7177377" y="3019459"/>
                  <a:pt x="7221638" y="3117937"/>
                </a:cubicBezTo>
                <a:cubicBezTo>
                  <a:pt x="7265899" y="3216415"/>
                  <a:pt x="7185563" y="3454430"/>
                  <a:pt x="7221638" y="3547219"/>
                </a:cubicBezTo>
                <a:cubicBezTo>
                  <a:pt x="7257713" y="3640008"/>
                  <a:pt x="7167499" y="3819912"/>
                  <a:pt x="7221638" y="4021687"/>
                </a:cubicBezTo>
                <a:cubicBezTo>
                  <a:pt x="7275777" y="4223462"/>
                  <a:pt x="7213239" y="4346880"/>
                  <a:pt x="7221638" y="4518750"/>
                </a:cubicBezTo>
                <a:cubicBezTo>
                  <a:pt x="6963441" y="4567072"/>
                  <a:pt x="6856614" y="4449617"/>
                  <a:pt x="6593911" y="4518750"/>
                </a:cubicBezTo>
                <a:cubicBezTo>
                  <a:pt x="6331208" y="4587883"/>
                  <a:pt x="6041217" y="4474856"/>
                  <a:pt x="5893968" y="4518750"/>
                </a:cubicBezTo>
                <a:cubicBezTo>
                  <a:pt x="5746719" y="4562644"/>
                  <a:pt x="5652967" y="4484559"/>
                  <a:pt x="5555106" y="4518750"/>
                </a:cubicBezTo>
                <a:cubicBezTo>
                  <a:pt x="5457245" y="4552941"/>
                  <a:pt x="5198883" y="4491689"/>
                  <a:pt x="5071812" y="4518750"/>
                </a:cubicBezTo>
                <a:cubicBezTo>
                  <a:pt x="4944741" y="4545811"/>
                  <a:pt x="4587515" y="4486688"/>
                  <a:pt x="4371869" y="4518750"/>
                </a:cubicBezTo>
                <a:cubicBezTo>
                  <a:pt x="4156223" y="4550812"/>
                  <a:pt x="3983128" y="4471359"/>
                  <a:pt x="3671925" y="4518750"/>
                </a:cubicBezTo>
                <a:cubicBezTo>
                  <a:pt x="3360722" y="4566141"/>
                  <a:pt x="3322939" y="4499895"/>
                  <a:pt x="3044198" y="4518750"/>
                </a:cubicBezTo>
                <a:cubicBezTo>
                  <a:pt x="2765457" y="4537605"/>
                  <a:pt x="2792338" y="4476284"/>
                  <a:pt x="2633120" y="4518750"/>
                </a:cubicBezTo>
                <a:cubicBezTo>
                  <a:pt x="2473902" y="4561216"/>
                  <a:pt x="2400178" y="4494468"/>
                  <a:pt x="2222042" y="4518750"/>
                </a:cubicBezTo>
                <a:cubicBezTo>
                  <a:pt x="2043906" y="4543032"/>
                  <a:pt x="1870699" y="4477936"/>
                  <a:pt x="1738748" y="4518750"/>
                </a:cubicBezTo>
                <a:cubicBezTo>
                  <a:pt x="1606797" y="4559564"/>
                  <a:pt x="1273883" y="4484655"/>
                  <a:pt x="1038805" y="4518750"/>
                </a:cubicBezTo>
                <a:cubicBezTo>
                  <a:pt x="803727" y="4552845"/>
                  <a:pt x="384471" y="4445441"/>
                  <a:pt x="0" y="4518750"/>
                </a:cubicBezTo>
                <a:cubicBezTo>
                  <a:pt x="-5511" y="4411543"/>
                  <a:pt x="8576" y="4199059"/>
                  <a:pt x="0" y="4089469"/>
                </a:cubicBezTo>
                <a:cubicBezTo>
                  <a:pt x="-8576" y="3979879"/>
                  <a:pt x="43591" y="3724928"/>
                  <a:pt x="0" y="3569813"/>
                </a:cubicBezTo>
                <a:cubicBezTo>
                  <a:pt x="-43591" y="3414698"/>
                  <a:pt x="26742" y="3194279"/>
                  <a:pt x="0" y="2914594"/>
                </a:cubicBezTo>
                <a:cubicBezTo>
                  <a:pt x="-26742" y="2634909"/>
                  <a:pt x="10720" y="2663167"/>
                  <a:pt x="0" y="2485313"/>
                </a:cubicBezTo>
                <a:cubicBezTo>
                  <a:pt x="-10720" y="2307459"/>
                  <a:pt x="32929" y="2181883"/>
                  <a:pt x="0" y="2056031"/>
                </a:cubicBezTo>
                <a:cubicBezTo>
                  <a:pt x="-32929" y="1930179"/>
                  <a:pt x="7768" y="1749725"/>
                  <a:pt x="0" y="1626750"/>
                </a:cubicBezTo>
                <a:cubicBezTo>
                  <a:pt x="-7768" y="1503775"/>
                  <a:pt x="19469" y="1190195"/>
                  <a:pt x="0" y="1016719"/>
                </a:cubicBezTo>
                <a:cubicBezTo>
                  <a:pt x="-19469" y="843243"/>
                  <a:pt x="36794" y="747203"/>
                  <a:pt x="0" y="587438"/>
                </a:cubicBezTo>
                <a:cubicBezTo>
                  <a:pt x="-36794" y="427673"/>
                  <a:pt x="31158" y="169183"/>
                  <a:pt x="0" y="0"/>
                </a:cubicBezTo>
                <a:close/>
              </a:path>
            </a:pathLst>
          </a:custGeom>
          <a:ln w="38100">
            <a:extLst>
              <a:ext uri="{C807C97D-BFC1-408E-A445-0C87EB9F89A2}">
                <ask:lineSketchStyleProps xmlns:ask="http://schemas.microsoft.com/office/drawing/2018/sketchyshapes" xmlns="" sd="3841035741">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a:lstStyle/>
          <a:p>
            <a:pPr marL="0" indent="0">
              <a:buNone/>
            </a:pPr>
            <a:endParaRPr lang="en-US" i="1" dirty="0"/>
          </a:p>
        </p:txBody>
      </p:sp>
      <p:pic>
        <p:nvPicPr>
          <p:cNvPr id="4" name="图片 4">
            <a:extLst>
              <a:ext uri="{FF2B5EF4-FFF2-40B4-BE49-F238E27FC236}">
                <a16:creationId xmlns:a16="http://schemas.microsoft.com/office/drawing/2014/main" xmlns="" id="{BE940716-5EBD-0138-7D0B-90E87EB5A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972" y="-287770"/>
            <a:ext cx="3429554" cy="3429554"/>
          </a:xfrm>
          <a:prstGeom prst="rect">
            <a:avLst/>
          </a:prstGeom>
        </p:spPr>
      </p:pic>
      <p:pic>
        <p:nvPicPr>
          <p:cNvPr id="5" name="Picture 4">
            <a:extLst>
              <a:ext uri="{FF2B5EF4-FFF2-40B4-BE49-F238E27FC236}">
                <a16:creationId xmlns:a16="http://schemas.microsoft.com/office/drawing/2014/main" xmlns="" id="{BB965730-D747-C4F5-53E2-00B04A66F72B}"/>
              </a:ext>
            </a:extLst>
          </p:cNvPr>
          <p:cNvPicPr>
            <a:picLocks noChangeAspect="1"/>
          </p:cNvPicPr>
          <p:nvPr/>
        </p:nvPicPr>
        <p:blipFill>
          <a:blip r:embed="rId4"/>
          <a:stretch>
            <a:fillRect/>
          </a:stretch>
        </p:blipFill>
        <p:spPr>
          <a:xfrm>
            <a:off x="-2009019" y="1974125"/>
            <a:ext cx="12192000" cy="1771213"/>
          </a:xfrm>
          <a:prstGeom prst="rect">
            <a:avLst/>
          </a:prstGeom>
        </p:spPr>
      </p:pic>
      <p:pic>
        <p:nvPicPr>
          <p:cNvPr id="7" name="Picture 6" descr="A picture containing clipart, toy, doll&#10;&#10;Description automatically generated">
            <a:extLst>
              <a:ext uri="{FF2B5EF4-FFF2-40B4-BE49-F238E27FC236}">
                <a16:creationId xmlns:a16="http://schemas.microsoft.com/office/drawing/2014/main" xmlns="" id="{7AD1B410-631C-85F6-25FA-ADD44395E7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7687824" y="1843295"/>
            <a:ext cx="3042925" cy="5379829"/>
          </a:xfrm>
          <a:prstGeom prst="rect">
            <a:avLst/>
          </a:prstGeom>
        </p:spPr>
      </p:pic>
    </p:spTree>
    <p:extLst>
      <p:ext uri="{BB962C8B-B14F-4D97-AF65-F5344CB8AC3E}">
        <p14:creationId xmlns:p14="http://schemas.microsoft.com/office/powerpoint/2010/main" val="372182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xmlns="" id="{587D7F30-D2F4-5070-AADD-17F680E7E5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Content Placeholder 3">
            <a:extLst>
              <a:ext uri="{FF2B5EF4-FFF2-40B4-BE49-F238E27FC236}">
                <a16:creationId xmlns:a16="http://schemas.microsoft.com/office/drawing/2014/main" xmlns="" id="{2498C01D-201B-37CD-D23F-CD626E3B77D3}"/>
              </a:ext>
            </a:extLst>
          </p:cNvPr>
          <p:cNvPicPr>
            <a:picLocks noGrp="1" noChangeAspect="1"/>
          </p:cNvPicPr>
          <p:nvPr>
            <p:ph idx="1"/>
          </p:nvPr>
        </p:nvPicPr>
        <p:blipFill>
          <a:blip r:embed="rId3"/>
          <a:stretch>
            <a:fillRect/>
          </a:stretch>
        </p:blipFill>
        <p:spPr>
          <a:xfrm>
            <a:off x="1700403" y="1690688"/>
            <a:ext cx="8791194" cy="4133446"/>
          </a:xfrm>
          <a:prstGeom prst="rect">
            <a:avLst/>
          </a:prstGeom>
        </p:spPr>
      </p:pic>
    </p:spTree>
    <p:extLst>
      <p:ext uri="{BB962C8B-B14F-4D97-AF65-F5344CB8AC3E}">
        <p14:creationId xmlns:p14="http://schemas.microsoft.com/office/powerpoint/2010/main" val="269033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sp>
        <p:nvSpPr>
          <p:cNvPr id="66" name="Rectangle 65"/>
          <p:cNvSpPr/>
          <p:nvPr/>
        </p:nvSpPr>
        <p:spPr>
          <a:xfrm>
            <a:off x="1674503" y="570886"/>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sp>
        <p:nvSpPr>
          <p:cNvPr id="83" name="Rectangle 82"/>
          <p:cNvSpPr/>
          <p:nvPr/>
        </p:nvSpPr>
        <p:spPr>
          <a:xfrm>
            <a:off x="1714084" y="584380"/>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2" name="Google Shape;1031;p37"/>
          <p:cNvGrpSpPr/>
          <p:nvPr/>
        </p:nvGrpSpPr>
        <p:grpSpPr>
          <a:xfrm flipH="1">
            <a:off x="10841602" y="5605829"/>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1073917" y="1930751"/>
            <a:ext cx="1114508" cy="1114508"/>
          </a:xfrm>
          <a:prstGeom prst="rect">
            <a:avLst/>
          </a:prstGeom>
        </p:spPr>
      </p:pic>
      <p:sp>
        <p:nvSpPr>
          <p:cNvPr id="67" name="Rounded Rectangle 66">
            <a:hlinkClick r:id="rId7" action="ppaction://hlinksldjump"/>
          </p:cNvPr>
          <p:cNvSpPr/>
          <p:nvPr/>
        </p:nvSpPr>
        <p:spPr>
          <a:xfrm>
            <a:off x="838883" y="6009017"/>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1</a:t>
            </a:r>
          </a:p>
        </p:txBody>
      </p:sp>
      <p:sp>
        <p:nvSpPr>
          <p:cNvPr id="68" name="Rounded Rectangle 67">
            <a:hlinkClick r:id="rId8" action="ppaction://hlinksldjump"/>
          </p:cNvPr>
          <p:cNvSpPr/>
          <p:nvPr/>
        </p:nvSpPr>
        <p:spPr>
          <a:xfrm>
            <a:off x="5226431" y="5950119"/>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2</a:t>
            </a:r>
          </a:p>
        </p:txBody>
      </p:sp>
      <p:sp>
        <p:nvSpPr>
          <p:cNvPr id="69" name="Rounded Rectangle 68">
            <a:hlinkClick r:id="rId9" action="ppaction://hlinksldjump"/>
          </p:cNvPr>
          <p:cNvSpPr/>
          <p:nvPr/>
        </p:nvSpPr>
        <p:spPr>
          <a:xfrm>
            <a:off x="8961727" y="5991344"/>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3</a:t>
            </a:r>
          </a:p>
        </p:txBody>
      </p:sp>
      <p:pic>
        <p:nvPicPr>
          <p:cNvPr id="72" name="Picture 71"/>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639274" y="2983760"/>
            <a:ext cx="1598657" cy="2124243"/>
          </a:xfrm>
          <a:prstGeom prst="rect">
            <a:avLst/>
          </a:prstGeom>
        </p:spPr>
      </p:pic>
      <p:pic>
        <p:nvPicPr>
          <p:cNvPr id="73" name="Picture 7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688593" y="5028125"/>
            <a:ext cx="1292093" cy="941730"/>
          </a:xfrm>
          <a:prstGeom prst="rect">
            <a:avLst/>
          </a:prstGeom>
        </p:spPr>
      </p:pic>
      <p:pic>
        <p:nvPicPr>
          <p:cNvPr id="74" name="Picture 73"/>
          <p:cNvPicPr>
            <a:picLocks noChangeAspect="1"/>
          </p:cNvPicPr>
          <p:nvPr/>
        </p:nvPicPr>
        <p:blipFill rotWithShape="1">
          <a:blip r:embed="rId14">
            <a:extLst>
              <a:ext uri="{BEBA8EAE-BF5A-486C-A8C5-ECC9F3942E4B}">
                <a14:imgProps xmlns:a14="http://schemas.microsoft.com/office/drawing/2010/main">
                  <a14:imgLayer r:embed="rId15">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956233" y="2910456"/>
            <a:ext cx="1370081" cy="2230363"/>
          </a:xfrm>
          <a:prstGeom prst="rect">
            <a:avLst/>
          </a:prstGeom>
        </p:spPr>
      </p:pic>
      <p:pic>
        <p:nvPicPr>
          <p:cNvPr id="75" name="Picture 74"/>
          <p:cNvPicPr>
            <a:picLocks noChangeAspect="1"/>
          </p:cNvPicPr>
          <p:nvPr/>
        </p:nvPicPr>
        <p:blipFill rotWithShape="1">
          <a:blip r:embed="rId16">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881099" y="4987746"/>
            <a:ext cx="1640547" cy="935795"/>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726010" y="2910456"/>
            <a:ext cx="1280840" cy="2235503"/>
          </a:xfrm>
          <a:prstGeom prst="rect">
            <a:avLst/>
          </a:prstGeom>
        </p:spPr>
      </p:pic>
      <p:pic>
        <p:nvPicPr>
          <p:cNvPr id="77" name="Picture 76"/>
          <p:cNvPicPr>
            <a:picLocks noChangeAspect="1"/>
          </p:cNvPicPr>
          <p:nvPr/>
        </p:nvPicPr>
        <p:blipFill rotWithShape="1">
          <a:blip r:embed="rId19">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718473" y="5005533"/>
            <a:ext cx="1259886" cy="946650"/>
          </a:xfrm>
          <a:prstGeom prst="rect">
            <a:avLst/>
          </a:prstGeom>
        </p:spPr>
      </p:pic>
      <p:pic>
        <p:nvPicPr>
          <p:cNvPr id="82" name="PA_图片 11">
            <a:hlinkClick r:id="rId20" action="ppaction://hlinksldjump"/>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sp>
        <p:nvSpPr>
          <p:cNvPr id="85" name="TextBox 84"/>
          <p:cNvSpPr txBox="1"/>
          <p:nvPr/>
        </p:nvSpPr>
        <p:spPr>
          <a:xfrm>
            <a:off x="9397158" y="2172655"/>
            <a:ext cx="2065713" cy="500906"/>
          </a:xfrm>
          <a:prstGeom prst="rect">
            <a:avLst/>
          </a:prstGeom>
          <a:noFill/>
        </p:spPr>
        <p:txBody>
          <a:bodyPr wrap="square" rtlCol="0">
            <a:spAutoFit/>
          </a:bodyPr>
          <a:lstStyle/>
          <a:p>
            <a:pPr defTabSz="866943" fontAlgn="base">
              <a:spcBef>
                <a:spcPct val="0"/>
              </a:spcBef>
              <a:spcAft>
                <a:spcPct val="0"/>
              </a:spcAft>
            </a:pPr>
            <a:r>
              <a:rPr lang="en-US" sz="2655" b="1" dirty="0" err="1">
                <a:solidFill>
                  <a:prstClr val="black"/>
                </a:solidFill>
                <a:latin typeface="Calibri" panose="020F0502020204030204" pitchFamily="34" charset="0"/>
                <a:ea typeface="宋体" panose="02010600030101010101" pitchFamily="2" charset="-122"/>
              </a:rPr>
              <a:t>Hoàn</a:t>
            </a:r>
            <a:r>
              <a:rPr lang="en-US" sz="2655" b="1" dirty="0">
                <a:solidFill>
                  <a:prstClr val="black"/>
                </a:solidFill>
                <a:latin typeface="Calibri" panose="020F0502020204030204" pitchFamily="34" charset="0"/>
                <a:ea typeface="宋体" panose="02010600030101010101" pitchFamily="2" charset="-122"/>
              </a:rPr>
              <a:t> </a:t>
            </a:r>
            <a:r>
              <a:rPr lang="en-US" sz="2655" b="1" dirty="0" err="1">
                <a:solidFill>
                  <a:prstClr val="black"/>
                </a:solidFill>
                <a:latin typeface="Calibri" panose="020F0502020204030204" pitchFamily="34" charset="0"/>
                <a:ea typeface="宋体" panose="02010600030101010101" pitchFamily="2" charset="-122"/>
              </a:rPr>
              <a:t>thành</a:t>
            </a:r>
            <a:endParaRPr lang="en-US" sz="2655" b="1" dirty="0">
              <a:solidFill>
                <a:prstClr val="black"/>
              </a:solidFill>
              <a:latin typeface="Calibri" panose="020F0502020204030204" pitchFamily="34" charset="0"/>
              <a:ea typeface="宋体" panose="02010600030101010101" pitchFamily="2" charset="-122"/>
            </a:endParaRPr>
          </a:p>
        </p:txBody>
      </p:sp>
      <p:sp>
        <p:nvSpPr>
          <p:cNvPr id="40" name="Rectangle 39"/>
          <p:cNvSpPr/>
          <p:nvPr/>
        </p:nvSpPr>
        <p:spPr>
          <a:xfrm>
            <a:off x="1912492" y="5861247"/>
            <a:ext cx="2492584"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ô </a:t>
            </a:r>
            <a:r>
              <a:rPr lang="en-US" sz="1896" dirty="0" err="1">
                <a:solidFill>
                  <a:prstClr val="black">
                    <a:lumMod val="95000"/>
                    <a:lumOff val="5000"/>
                  </a:prstClr>
                </a:solidFill>
                <a:latin typeface="Calibri"/>
              </a:rPr>
              <a:t>số</a:t>
            </a:r>
            <a:r>
              <a:rPr lang="en-US" sz="1896" dirty="0">
                <a:solidFill>
                  <a:prstClr val="black">
                    <a:lumMod val="95000"/>
                    <a:lumOff val="5000"/>
                  </a:prstClr>
                </a:solidFill>
                <a:latin typeface="Calibri"/>
              </a:rPr>
              <a:t> =&gt; </a:t>
            </a:r>
            <a:r>
              <a:rPr lang="en-US" sz="1896" dirty="0" err="1">
                <a:solidFill>
                  <a:prstClr val="black">
                    <a:lumMod val="95000"/>
                    <a:lumOff val="5000"/>
                  </a:prstClr>
                </a:solidFill>
                <a:latin typeface="Calibri"/>
              </a:rPr>
              <a:t>hiện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câu</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hỏi</a:t>
            </a:r>
            <a:r>
              <a:rPr lang="en-US" sz="1896" dirty="0">
                <a:solidFill>
                  <a:prstClr val="black">
                    <a:lumMod val="95000"/>
                    <a:lumOff val="5000"/>
                  </a:prstClr>
                </a:solidFill>
                <a:latin typeface="Calibri"/>
              </a:rPr>
              <a:t>.  </a:t>
            </a:r>
          </a:p>
        </p:txBody>
      </p:sp>
      <p:sp>
        <p:nvSpPr>
          <p:cNvPr id="61" name="Rectangle 60"/>
          <p:cNvSpPr/>
          <p:nvPr/>
        </p:nvSpPr>
        <p:spPr>
          <a:xfrm>
            <a:off x="6856990" y="1852691"/>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hoàn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mặt</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trời</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17787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2" name="Picture 71"/>
          <p:cNvPicPr>
            <a:picLocks noChangeAspect="1"/>
          </p:cNvPicPr>
          <p:nvPr/>
        </p:nvPicPr>
        <p:blipFill rotWithShape="1">
          <a:blip r:embed="rId8">
            <a:extLst>
              <a:ext uri="{BEBA8EAE-BF5A-486C-A8C5-ECC9F3942E4B}">
                <a14:imgProps xmlns:a14="http://schemas.microsoft.com/office/drawing/2010/main">
                  <a14:imgLayer r:embed="rId9">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4319" y="3134909"/>
            <a:ext cx="1598657" cy="2124243"/>
          </a:xfrm>
          <a:prstGeom prst="rect">
            <a:avLst/>
          </a:prstGeom>
        </p:spPr>
      </p:pic>
      <p:pic>
        <p:nvPicPr>
          <p:cNvPr id="73" name="Picture 7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3">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26" cstate="screen">
            <a:extLst>
              <a:ext uri="{28A0092B-C50C-407E-A947-70E740481C1C}">
                <a14:useLocalDpi xmlns:a14="http://schemas.microsoft.com/office/drawing/2010/main"/>
              </a:ext>
            </a:extLst>
          </a:blip>
          <a:stretch>
            <a:fillRect/>
          </a:stretch>
        </p:blipFill>
        <p:spPr>
          <a:xfrm>
            <a:off x="9252440" y="-281835"/>
            <a:ext cx="2800265" cy="2800265"/>
          </a:xfrm>
          <a:prstGeom prst="rect">
            <a:avLst/>
          </a:prstGeom>
        </p:spPr>
      </p:pic>
      <p:sp>
        <p:nvSpPr>
          <p:cNvPr id="58" name="Rounded Rectangle 57">
            <a:hlinkClick r:id="rId27"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83" name="Rectangle 82"/>
          <p:cNvSpPr/>
          <p:nvPr/>
        </p:nvSpPr>
        <p:spPr>
          <a:xfrm>
            <a:off x="1279992" y="2448545"/>
            <a:ext cx="8530223" cy="303771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p:txBody>
      </p:sp>
      <p:sp>
        <p:nvSpPr>
          <p:cNvPr id="3" name="TextBox 2"/>
          <p:cNvSpPr txBox="1"/>
          <p:nvPr/>
        </p:nvSpPr>
        <p:spPr>
          <a:xfrm>
            <a:off x="1466364" y="2667136"/>
            <a:ext cx="8185877" cy="2554545"/>
          </a:xfrm>
          <a:prstGeom prst="rect">
            <a:avLst/>
          </a:prstGeom>
          <a:noFill/>
        </p:spPr>
        <p:txBody>
          <a:bodyPr wrap="square" rtlCol="0">
            <a:spAutoFit/>
          </a:bodyPr>
          <a:lstStyle/>
          <a:p>
            <a:pPr algn="just" defTabSz="866943" fontAlgn="base">
              <a:spcBef>
                <a:spcPts val="569"/>
              </a:spcBef>
              <a:spcAft>
                <a:spcPts val="569"/>
              </a:spcAft>
            </a:pPr>
            <a:r>
              <a:rPr lang="vi-VN" sz="4000" dirty="0">
                <a:solidFill>
                  <a:srgbClr val="FF0000"/>
                </a:solidFill>
                <a:latin typeface="Calibri" panose="020F0502020204030204" pitchFamily="34" charset="0"/>
                <a:ea typeface="宋体" panose="02010600030101010101" pitchFamily="2" charset="-122"/>
              </a:rPr>
              <a:t>Rủ bạn cùng tham gia các trò chơi, thường xuyên trò chuyện với bạn, luôn ở bên bạn khi bạn cần động viên, an ủi;</a:t>
            </a:r>
          </a:p>
        </p:txBody>
      </p:sp>
      <p:sp>
        <p:nvSpPr>
          <p:cNvPr id="123" name="Rectangle 122"/>
          <p:cNvSpPr/>
          <p:nvPr/>
        </p:nvSpPr>
        <p:spPr>
          <a:xfrm>
            <a:off x="4132295" y="5986782"/>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trả</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lời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xong</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Trở</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về</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281162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4" name="Picture 73"/>
          <p:cNvPicPr>
            <a:picLocks noChangeAspect="1"/>
          </p:cNvPicPr>
          <p:nvPr/>
        </p:nvPicPr>
        <p:blipFill rotWithShape="1">
          <a:blip r:embed="rId8">
            <a:extLst>
              <a:ext uri="{BEBA8EAE-BF5A-486C-A8C5-ECC9F3942E4B}">
                <a14:imgProps xmlns:a14="http://schemas.microsoft.com/office/drawing/2010/main">
                  <a14:imgLayer r:embed="rId9">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10">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6">
            <a:extLst>
              <a:ext uri="{BEBA8EAE-BF5A-486C-A8C5-ECC9F3942E4B}">
                <a14:imgProps xmlns:a14="http://schemas.microsoft.com/office/drawing/2010/main">
                  <a14:imgLayer r:embed="rId9">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9">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0" action="ppaction://hlinksldjump"/>
          </p:cNvPr>
          <p:cNvPicPr>
            <a:picLocks noChangeAspect="1"/>
          </p:cNvPicPr>
          <p:nvPr/>
        </p:nvPicPr>
        <p:blipFill rotWithShape="1">
          <a:blip r:embed="rId21">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không</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0" y="0"/>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391735" y="-749667"/>
            <a:ext cx="2800265" cy="2800265"/>
          </a:xfrm>
          <a:prstGeom prst="rect">
            <a:avLst/>
          </a:prstGeom>
        </p:spPr>
      </p:pic>
      <p:sp>
        <p:nvSpPr>
          <p:cNvPr id="58" name="Rounded Rectangle 57">
            <a:hlinkClick r:id="rId23"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3" name="Rectangle 2"/>
          <p:cNvSpPr/>
          <p:nvPr/>
        </p:nvSpPr>
        <p:spPr>
          <a:xfrm>
            <a:off x="1270565" y="2746257"/>
            <a:ext cx="8597142" cy="253812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124" name="TextBox 123"/>
          <p:cNvSpPr txBox="1"/>
          <p:nvPr/>
        </p:nvSpPr>
        <p:spPr>
          <a:xfrm>
            <a:off x="1455733" y="2998478"/>
            <a:ext cx="8219896" cy="2193164"/>
          </a:xfrm>
          <a:prstGeom prst="rect">
            <a:avLst/>
          </a:prstGeom>
          <a:noFill/>
        </p:spPr>
        <p:txBody>
          <a:bodyPr wrap="square" rtlCol="0">
            <a:spAutoFit/>
          </a:bodyPr>
          <a:lstStyle/>
          <a:p>
            <a:pPr algn="just" defTabSz="866943" fontAlgn="base">
              <a:spcBef>
                <a:spcPts val="569"/>
              </a:spcBef>
              <a:spcAft>
                <a:spcPts val="569"/>
              </a:spcAft>
            </a:pPr>
            <a:r>
              <a:rPr lang="en-US" sz="3413" dirty="0">
                <a:solidFill>
                  <a:prstClr val="black"/>
                </a:solidFill>
                <a:latin typeface="Calibri" panose="020F0502020204030204" pitchFamily="34" charset="0"/>
                <a:ea typeface="宋体" panose="02010600030101010101" pitchFamily="2" charset="-122"/>
              </a:rPr>
              <a:t>T</a:t>
            </a:r>
            <a:r>
              <a:rPr lang="vi-VN" sz="3413" dirty="0">
                <a:solidFill>
                  <a:prstClr val="black"/>
                </a:solidFill>
                <a:latin typeface="Calibri" panose="020F0502020204030204" pitchFamily="34" charset="0"/>
                <a:ea typeface="宋体" panose="02010600030101010101" pitchFamily="2" charset="-122"/>
              </a:rPr>
              <a:t>ỏ ra không hài lòng khi bạn kết thân với người khác, luôn bênh vực bạn trong mọi trường hợp, kể bí mật của bạn cho người khác biết.</a:t>
            </a:r>
            <a:endParaRPr lang="en-US" sz="5689"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54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24">
                                            <p:txEl>
                                              <p:pRg st="0" end="0"/>
                                            </p:txEl>
                                          </p:spTgt>
                                        </p:tgtEl>
                                        <p:attrNameLst>
                                          <p:attrName>style.visibility</p:attrName>
                                        </p:attrNameLst>
                                      </p:cBhvr>
                                      <p:to>
                                        <p:strVal val="visible"/>
                                      </p:to>
                                    </p:set>
                                    <p:animEffect transition="in" filter="fade">
                                      <p:cBhvr>
                                        <p:cTn id="10" dur="500"/>
                                        <p:tgtEl>
                                          <p:spTgt spid="1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6" name="Picture 7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10">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2">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6">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934204"/>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giúp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em</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có</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những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tình</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đẹp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trong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cuộc</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sống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Đúng</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hay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sai</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a:t>
            </a: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19" cstate="screen">
            <a:extLst>
              <a:ext uri="{28A0092B-C50C-407E-A947-70E740481C1C}">
                <a14:useLocalDpi xmlns:a14="http://schemas.microsoft.com/office/drawing/2010/main"/>
              </a:ext>
            </a:extLst>
          </a:blip>
          <a:stretch>
            <a:fillRect/>
          </a:stretch>
        </p:blipFill>
        <p:spPr>
          <a:xfrm>
            <a:off x="9391735" y="-632710"/>
            <a:ext cx="2800265" cy="2800265"/>
          </a:xfrm>
          <a:prstGeom prst="rect">
            <a:avLst/>
          </a:prstGeom>
        </p:spPr>
      </p:pic>
      <p:sp>
        <p:nvSpPr>
          <p:cNvPr id="58" name="Rounded Rectangle 57">
            <a:hlinkClick r:id="rId20"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4" name="Rectangle 3">
            <a:extLst>
              <a:ext uri="{FF2B5EF4-FFF2-40B4-BE49-F238E27FC236}">
                <a16:creationId xmlns:a16="http://schemas.microsoft.com/office/drawing/2014/main" xmlns="" id="{21061B81-C95D-57D8-9717-C81AC5EA8712}"/>
              </a:ext>
            </a:extLst>
          </p:cNvPr>
          <p:cNvSpPr/>
          <p:nvPr/>
        </p:nvSpPr>
        <p:spPr>
          <a:xfrm>
            <a:off x="3514035" y="3054603"/>
            <a:ext cx="4045714" cy="188644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5" name="TextBox 4">
            <a:extLst>
              <a:ext uri="{FF2B5EF4-FFF2-40B4-BE49-F238E27FC236}">
                <a16:creationId xmlns:a16="http://schemas.microsoft.com/office/drawing/2014/main" xmlns="" id="{EA57D074-49B6-C3EA-8090-2F36C805E3E4}"/>
              </a:ext>
            </a:extLst>
          </p:cNvPr>
          <p:cNvSpPr txBox="1"/>
          <p:nvPr/>
        </p:nvSpPr>
        <p:spPr>
          <a:xfrm>
            <a:off x="1455732" y="3476944"/>
            <a:ext cx="8505609" cy="1015663"/>
          </a:xfrm>
          <a:prstGeom prst="rect">
            <a:avLst/>
          </a:prstGeom>
          <a:noFill/>
        </p:spPr>
        <p:txBody>
          <a:bodyPr wrap="square" rtlCol="0">
            <a:spAutoFit/>
          </a:bodyPr>
          <a:lstStyle/>
          <a:p>
            <a:pPr algn="ctr" defTabSz="866943" fontAlgn="base">
              <a:spcBef>
                <a:spcPts val="569"/>
              </a:spcBef>
              <a:spcAft>
                <a:spcPts val="569"/>
              </a:spcAft>
            </a:pPr>
            <a:r>
              <a:rPr lang="en-US" sz="6000" dirty="0" err="1">
                <a:solidFill>
                  <a:prstClr val="black"/>
                </a:solidFill>
                <a:latin typeface="Calibri" panose="020F0502020204030204" pitchFamily="34" charset="0"/>
                <a:ea typeface="宋体" panose="02010600030101010101" pitchFamily="2" charset="-122"/>
              </a:rPr>
              <a:t>Đúng</a:t>
            </a:r>
            <a:endParaRPr lang="en-US" sz="9600"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6924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49"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28"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en-US" sz="1707">
                <a:solidFill>
                  <a:prstClr val="white"/>
                </a:solidFill>
                <a:latin typeface="Calibri"/>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algn="ctr" defTabSz="866943" fontAlgn="base">
                <a:spcBef>
                  <a:spcPct val="0"/>
                </a:spcBef>
                <a:spcAft>
                  <a:spcPct val="0"/>
                </a:spcAft>
              </a:pPr>
              <a:r>
                <a:rPr lang="en-US" sz="3413" b="1" dirty="0" err="1">
                  <a:solidFill>
                    <a:srgbClr val="C00000"/>
                  </a:solidFill>
                  <a:latin typeface="Calibri" panose="020F0502020204030204" pitchFamily="34" charset="0"/>
                  <a:ea typeface="宋体" panose="02010600030101010101" pitchFamily="2" charset="-122"/>
                </a:rPr>
                <a:t>Cảm</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các</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bạn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giúp</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chúng</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mình</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nhé</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Mật</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đã</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đủ</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cho</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ngày</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hôm</a:t>
              </a:r>
              <a:r>
                <a:rPr lang="en-US" sz="3413" b="1" dirty="0">
                  <a:solidFill>
                    <a:srgbClr val="C00000"/>
                  </a:solidFill>
                  <a:latin typeface="Calibri" panose="020F0502020204030204" pitchFamily="34" charset="0"/>
                  <a:ea typeface="宋体" panose="02010600030101010101" pitchFamily="2" charset="-122"/>
                </a:rPr>
                <a:t> nay </a:t>
              </a:r>
              <a:r>
                <a:rPr lang="en-US" sz="3413" b="1" dirty="0" err="1">
                  <a:solidFill>
                    <a:srgbClr val="C00000"/>
                  </a:solidFill>
                  <a:latin typeface="Calibri" panose="020F0502020204030204" pitchFamily="34" charset="0"/>
                  <a:ea typeface="宋体" panose="02010600030101010101" pitchFamily="2" charset="-122"/>
                </a:rPr>
                <a:t>rồi</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này</a:t>
              </a:r>
              <a:r>
                <a:rPr lang="en-US" sz="3413" b="1" dirty="0">
                  <a:solidFill>
                    <a:srgbClr val="C00000"/>
                  </a:solidFill>
                  <a:latin typeface="Calibri" panose="020F0502020204030204" pitchFamily="34" charset="0"/>
                  <a:ea typeface="宋体" panose="02010600030101010101" pitchFamily="2" charset="-122"/>
                </a:rPr>
                <a:t>! </a:t>
              </a:r>
            </a:p>
          </p:txBody>
        </p:sp>
      </p:grpSp>
    </p:spTree>
    <p:extLst>
      <p:ext uri="{BB962C8B-B14F-4D97-AF65-F5344CB8AC3E}">
        <p14:creationId xmlns:p14="http://schemas.microsoft.com/office/powerpoint/2010/main" val="236018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C23E0CA-24B0-0C53-F1F8-2FC13EFCCDAC}"/>
              </a:ext>
            </a:extLst>
          </p:cNvPr>
          <p:cNvPicPr>
            <a:picLocks noChangeAspect="1"/>
          </p:cNvPicPr>
          <p:nvPr/>
        </p:nvPicPr>
        <p:blipFill>
          <a:blip r:embed="rId2"/>
          <a:stretch>
            <a:fillRect/>
          </a:stretch>
        </p:blipFill>
        <p:spPr>
          <a:xfrm>
            <a:off x="1863991" y="2573707"/>
            <a:ext cx="9059441" cy="1859441"/>
          </a:xfrm>
          <a:prstGeom prst="rect">
            <a:avLst/>
          </a:prstGeom>
        </p:spPr>
      </p:pic>
    </p:spTree>
    <p:extLst>
      <p:ext uri="{BB962C8B-B14F-4D97-AF65-F5344CB8AC3E}">
        <p14:creationId xmlns:p14="http://schemas.microsoft.com/office/powerpoint/2010/main" val="400566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xmlns="" id="{AB514DF8-AA96-9005-6059-7A084ADB01C4}"/>
              </a:ext>
            </a:extLst>
          </p:cNvPr>
          <p:cNvSpPr txBox="1"/>
          <p:nvPr/>
        </p:nvSpPr>
        <p:spPr>
          <a:xfrm>
            <a:off x="906250" y="534728"/>
            <a:ext cx="1015161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3.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Đưa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ra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lời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khuyên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bạn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trong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các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tình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huống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dưới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đây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xmlns="" id="{FF69F6F1-01C4-DF5D-E25E-251CD5176758}"/>
              </a:ext>
            </a:extLst>
          </p:cNvPr>
          <p:cNvPicPr>
            <a:picLocks noChangeAspect="1"/>
          </p:cNvPicPr>
          <p:nvPr/>
        </p:nvPicPr>
        <p:blipFill>
          <a:blip r:embed="rId4"/>
          <a:stretch>
            <a:fillRect/>
          </a:stretch>
        </p:blipFill>
        <p:spPr>
          <a:xfrm>
            <a:off x="853262" y="2551814"/>
            <a:ext cx="4684059" cy="2895600"/>
          </a:xfrm>
          <a:prstGeom prst="rect">
            <a:avLst/>
          </a:prstGeom>
        </p:spPr>
      </p:pic>
      <p:pic>
        <p:nvPicPr>
          <p:cNvPr id="11" name="Picture 10">
            <a:extLst>
              <a:ext uri="{FF2B5EF4-FFF2-40B4-BE49-F238E27FC236}">
                <a16:creationId xmlns:a16="http://schemas.microsoft.com/office/drawing/2014/main" xmlns="" id="{C013DE99-21D1-0B0A-6061-91DBF13AC961}"/>
              </a:ext>
            </a:extLst>
          </p:cNvPr>
          <p:cNvPicPr>
            <a:picLocks noChangeAspect="1"/>
          </p:cNvPicPr>
          <p:nvPr/>
        </p:nvPicPr>
        <p:blipFill>
          <a:blip r:embed="rId5"/>
          <a:stretch>
            <a:fillRect/>
          </a:stretch>
        </p:blipFill>
        <p:spPr>
          <a:xfrm>
            <a:off x="6038075" y="2449364"/>
            <a:ext cx="5142616" cy="3153995"/>
          </a:xfrm>
          <a:prstGeom prst="rect">
            <a:avLst/>
          </a:prstGeom>
        </p:spPr>
      </p:pic>
      <p:grpSp>
        <p:nvGrpSpPr>
          <p:cNvPr id="12" name="Group 11">
            <a:extLst>
              <a:ext uri="{FF2B5EF4-FFF2-40B4-BE49-F238E27FC236}">
                <a16:creationId xmlns:a16="http://schemas.microsoft.com/office/drawing/2014/main" xmlns="" id="{234FF82E-7C8F-0BE4-4C55-39DB283F8A53}"/>
              </a:ext>
            </a:extLst>
          </p:cNvPr>
          <p:cNvGrpSpPr/>
          <p:nvPr/>
        </p:nvGrpSpPr>
        <p:grpSpPr>
          <a:xfrm>
            <a:off x="3739217" y="4432742"/>
            <a:ext cx="4278451" cy="2175001"/>
            <a:chOff x="892354" y="3758439"/>
            <a:chExt cx="4278451" cy="2175001"/>
          </a:xfrm>
        </p:grpSpPr>
        <p:pic>
          <p:nvPicPr>
            <p:cNvPr id="14" name="Picture 9">
              <a:extLst>
                <a:ext uri="{FF2B5EF4-FFF2-40B4-BE49-F238E27FC236}">
                  <a16:creationId xmlns:a16="http://schemas.microsoft.com/office/drawing/2014/main" xmlns="" id="{C5E8F9F4-6AB2-5168-E0BF-E0E56C16D2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xmlns="" id="{C8DD93DC-BEA0-C8D6-5C8C-FAB129C55DB4}"/>
                </a:ext>
              </a:extLst>
            </p:cNvPr>
            <p:cNvSpPr/>
            <p:nvPr/>
          </p:nvSpPr>
          <p:spPr>
            <a:xfrm>
              <a:off x="1442720" y="5405120"/>
              <a:ext cx="3169920" cy="528320"/>
            </a:xfrm>
            <a:prstGeom prst="roundRect">
              <a:avLst/>
            </a:prstGeom>
            <a:solidFill>
              <a:srgbClr val="FFFFFF"/>
            </a:solidFill>
            <a:ln w="25400" cap="flat" cmpd="sng" algn="ctr">
              <a:solidFill>
                <a:srgbClr val="F1CB3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ISLIDE.ICON" val="#400791;"/>
</p:tagLst>
</file>

<file path=ppt/tags/tag11.xml><?xml version="1.0" encoding="utf-8"?>
<p:tagLst xmlns:a="http://schemas.openxmlformats.org/drawingml/2006/main" xmlns:r="http://schemas.openxmlformats.org/officeDocument/2006/relationships" xmlns:p="http://schemas.openxmlformats.org/presentationml/2006/main">
  <p:tag name="ISLIDE.ICON" val="#400791;"/>
</p:tagLst>
</file>

<file path=ppt/tags/tag12.xml><?xml version="1.0" encoding="utf-8"?>
<p:tagLst xmlns:a="http://schemas.openxmlformats.org/drawingml/2006/main" xmlns:r="http://schemas.openxmlformats.org/officeDocument/2006/relationships" xmlns:p="http://schemas.openxmlformats.org/presentationml/2006/main">
  <p:tag name="ISLIDE.ICON" val="#400791;"/>
</p:tagLst>
</file>

<file path=ppt/tags/tag13.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ISLIDE.ICON" val="#400791;"/>
</p:tagLst>
</file>

<file path=ppt/tags/tag7.xml><?xml version="1.0" encoding="utf-8"?>
<p:tagLst xmlns:a="http://schemas.openxmlformats.org/drawingml/2006/main" xmlns:r="http://schemas.openxmlformats.org/officeDocument/2006/relationships" xmlns:p="http://schemas.openxmlformats.org/presentationml/2006/main">
  <p:tag name="ISLIDE.ICON" val="#400791;"/>
</p:tagLst>
</file>

<file path=ppt/tags/tag8.xml><?xml version="1.0" encoding="utf-8"?>
<p:tagLst xmlns:a="http://schemas.openxmlformats.org/drawingml/2006/main" xmlns:r="http://schemas.openxmlformats.org/officeDocument/2006/relationships" xmlns:p="http://schemas.openxmlformats.org/presentationml/2006/main">
  <p:tag name="ISLIDE.ICON" val="#400791;"/>
</p:tagLst>
</file>

<file path=ppt/tags/tag9.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517</Words>
  <Application>Microsoft Office PowerPoint</Application>
  <PresentationFormat>Widescreen</PresentationFormat>
  <Paragraphs>61</Paragraphs>
  <Slides>21</Slides>
  <Notes>2</Notes>
  <HiddenSlides>0</HiddenSlides>
  <MMClips>5</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21</vt:i4>
      </vt:variant>
    </vt:vector>
  </HeadingPairs>
  <TitlesOfParts>
    <vt:vector size="39" baseType="lpstr">
      <vt:lpstr>宋体</vt:lpstr>
      <vt:lpstr>#9Slide07 Soup of Justice</vt:lpstr>
      <vt:lpstr>Arial</vt:lpstr>
      <vt:lpstr>BrushScript</vt:lpstr>
      <vt:lpstr>Calibri</vt:lpstr>
      <vt:lpstr>Calibri Light</vt:lpstr>
      <vt:lpstr>Cambria</vt:lpstr>
      <vt:lpstr>Wingdings</vt:lpstr>
      <vt:lpstr>字魂131号-酷乐潮玩体</vt:lpstr>
      <vt:lpstr>字魂37号-波纹乖乖体</vt:lpstr>
      <vt:lpstr>字魂59号-创粗黑</vt:lpstr>
      <vt:lpstr>思源黑体 CN Bold</vt:lpstr>
      <vt:lpstr>思源黑体 CN Medium</vt:lpstr>
      <vt:lpstr>思源黑体 CN Normal</vt:lpstr>
      <vt:lpstr>1_Office 主题</vt:lpstr>
      <vt:lpstr>Office 主题​​</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HuyenPC</cp:lastModifiedBy>
  <cp:revision>31</cp:revision>
  <dcterms:created xsi:type="dcterms:W3CDTF">2023-11-01T07:18:08Z</dcterms:created>
  <dcterms:modified xsi:type="dcterms:W3CDTF">2025-04-10T08:47:40Z</dcterms:modified>
</cp:coreProperties>
</file>