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D349E-E701-431A-99E8-D4A69605BB78}"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29213-23B3-4423-A761-3194B72DE925}" type="slidenum">
              <a:rPr lang="en-US" smtClean="0"/>
              <a:t>‹#›</a:t>
            </a:fld>
            <a:endParaRPr lang="en-US"/>
          </a:p>
        </p:txBody>
      </p:sp>
    </p:spTree>
    <p:extLst>
      <p:ext uri="{BB962C8B-B14F-4D97-AF65-F5344CB8AC3E}">
        <p14:creationId xmlns:p14="http://schemas.microsoft.com/office/powerpoint/2010/main" val="378539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nêu</a:t>
            </a:r>
            <a:r>
              <a:rPr lang="en-US" dirty="0"/>
              <a:t> 1 </a:t>
            </a:r>
            <a:r>
              <a:rPr lang="en-US" dirty="0" err="1"/>
              <a:t>số</a:t>
            </a:r>
            <a:r>
              <a:rPr lang="en-US" dirty="0"/>
              <a:t> </a:t>
            </a:r>
            <a:r>
              <a:rPr lang="en-US" dirty="0" err="1"/>
              <a:t>biện</a:t>
            </a:r>
            <a:r>
              <a:rPr lang="en-US" dirty="0"/>
              <a:t> </a:t>
            </a:r>
            <a:r>
              <a:rPr lang="en-US" dirty="0" err="1"/>
              <a:t>pháp</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biển</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70C7F-AFB8-4F34-B35E-176E0EBEF7D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6156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9B0D86-CA48-4787-855E-63B4005BD66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0071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B0D86-CA48-4787-855E-63B4005BD66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36403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B0D86-CA48-4787-855E-63B4005BD66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5282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2465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圆角矩形 22">
            <a:extLst>
              <a:ext uri="{FF2B5EF4-FFF2-40B4-BE49-F238E27FC236}">
                <a16:creationId xmlns="" xmlns:a16="http://schemas.microsoft.com/office/drawing/2014/main" id="{38E8AA26-7F27-4B9E-A66B-9F49C3D22CA8}"/>
              </a:ext>
            </a:extLst>
          </p:cNvPr>
          <p:cNvSpPr/>
          <p:nvPr userDrawn="1"/>
        </p:nvSpPr>
        <p:spPr>
          <a:xfrm>
            <a:off x="5145954" y="497908"/>
            <a:ext cx="1900091" cy="324982"/>
          </a:xfrm>
          <a:prstGeom prst="roundRect">
            <a:avLst>
              <a:gd name="adj" fmla="val 50000"/>
            </a:avLst>
          </a:prstGeom>
          <a:solidFill>
            <a:srgbClr val="45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rPr>
              <a:t>PART 03</a:t>
            </a:r>
            <a:endParaRPr kumimoji="1" lang="zh-CN" altLang="en-US"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10711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圆角矩形 22">
            <a:extLst>
              <a:ext uri="{FF2B5EF4-FFF2-40B4-BE49-F238E27FC236}">
                <a16:creationId xmlns="" xmlns:a16="http://schemas.microsoft.com/office/drawing/2014/main" id="{38E8AA26-7F27-4B9E-A66B-9F49C3D22CA8}"/>
              </a:ext>
            </a:extLst>
          </p:cNvPr>
          <p:cNvSpPr/>
          <p:nvPr userDrawn="1"/>
        </p:nvSpPr>
        <p:spPr>
          <a:xfrm>
            <a:off x="5145954" y="497908"/>
            <a:ext cx="1900091" cy="324982"/>
          </a:xfrm>
          <a:prstGeom prst="roundRect">
            <a:avLst>
              <a:gd name="adj" fmla="val 50000"/>
            </a:avLst>
          </a:prstGeom>
          <a:solidFill>
            <a:srgbClr val="45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rPr>
              <a:t>PART 02</a:t>
            </a:r>
            <a:endParaRPr kumimoji="1" lang="zh-CN" altLang="en-US"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233358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圆角矩形 22">
            <a:extLst>
              <a:ext uri="{FF2B5EF4-FFF2-40B4-BE49-F238E27FC236}">
                <a16:creationId xmlns="" xmlns:a16="http://schemas.microsoft.com/office/drawing/2014/main" id="{38E8AA26-7F27-4B9E-A66B-9F49C3D22CA8}"/>
              </a:ext>
            </a:extLst>
          </p:cNvPr>
          <p:cNvSpPr/>
          <p:nvPr userDrawn="1"/>
        </p:nvSpPr>
        <p:spPr>
          <a:xfrm>
            <a:off x="5145954" y="497908"/>
            <a:ext cx="1900091" cy="324982"/>
          </a:xfrm>
          <a:prstGeom prst="roundRect">
            <a:avLst>
              <a:gd name="adj" fmla="val 50000"/>
            </a:avLst>
          </a:prstGeom>
          <a:solidFill>
            <a:srgbClr val="45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rPr>
              <a:t>PART 04</a:t>
            </a:r>
            <a:endParaRPr kumimoji="1" lang="zh-CN" altLang="en-US"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643655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B0D86-CA48-4787-855E-63B4005BD66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8911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9B0D86-CA48-4787-855E-63B4005BD66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44191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9B0D86-CA48-4787-855E-63B4005BD669}"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9288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9B0D86-CA48-4787-855E-63B4005BD669}"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30096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9B0D86-CA48-4787-855E-63B4005BD669}"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74621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B0D86-CA48-4787-855E-63B4005BD669}"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05128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9B0D86-CA48-4787-855E-63B4005BD669}"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449598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9B0D86-CA48-4787-855E-63B4005BD669}"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845466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B0D86-CA48-4787-855E-63B4005BD669}"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4757E-6037-4188-8E71-323633840D24}" type="slidenum">
              <a:rPr lang="en-US" smtClean="0"/>
              <a:t>‹#›</a:t>
            </a:fld>
            <a:endParaRPr lang="en-US"/>
          </a:p>
        </p:txBody>
      </p:sp>
    </p:spTree>
    <p:extLst>
      <p:ext uri="{BB962C8B-B14F-4D97-AF65-F5344CB8AC3E}">
        <p14:creationId xmlns:p14="http://schemas.microsoft.com/office/powerpoint/2010/main" val="2014384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7" name="Picture 6">
            <a:extLst>
              <a:ext uri="{FF2B5EF4-FFF2-40B4-BE49-F238E27FC236}">
                <a16:creationId xmlns="" xmlns:a16="http://schemas.microsoft.com/office/drawing/2014/main" id="{7ED4EE5A-2A9D-588F-DD6E-CBB819234B51}"/>
              </a:ext>
            </a:extLst>
          </p:cNvPr>
          <p:cNvPicPr>
            <a:picLocks noChangeAspect="1"/>
          </p:cNvPicPr>
          <p:nvPr/>
        </p:nvPicPr>
        <p:blipFill>
          <a:blip r:embed="rId8"/>
          <a:stretch>
            <a:fillRect/>
          </a:stretch>
        </p:blipFill>
        <p:spPr>
          <a:xfrm>
            <a:off x="-109325" y="997773"/>
            <a:ext cx="6953711" cy="3918190"/>
          </a:xfrm>
          <a:prstGeom prst="rect">
            <a:avLst/>
          </a:prstGeom>
        </p:spPr>
      </p:pic>
      <p:pic>
        <p:nvPicPr>
          <p:cNvPr id="10" name="Picture 9" descr="A picture containing text, font, graphics, logo&#10;&#10;Description automatically generated">
            <a:extLst>
              <a:ext uri="{FF2B5EF4-FFF2-40B4-BE49-F238E27FC236}">
                <a16:creationId xmlns="" xmlns:a16="http://schemas.microsoft.com/office/drawing/2014/main" id="{1D22AF88-AE79-7A27-7450-88D46356B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12" name="Picture 11">
            <a:extLst>
              <a:ext uri="{FF2B5EF4-FFF2-40B4-BE49-F238E27FC236}">
                <a16:creationId xmlns="" xmlns:a16="http://schemas.microsoft.com/office/drawing/2014/main" id="{6339E057-5F1F-5A44-F74E-D2F52BD7F92E}"/>
              </a:ext>
            </a:extLst>
          </p:cNvPr>
          <p:cNvPicPr>
            <a:picLocks noChangeAspect="1"/>
          </p:cNvPicPr>
          <p:nvPr/>
        </p:nvPicPr>
        <p:blipFill>
          <a:blip r:embed="rId10"/>
          <a:stretch>
            <a:fillRect/>
          </a:stretch>
        </p:blipFill>
        <p:spPr>
          <a:xfrm>
            <a:off x="2468008" y="193261"/>
            <a:ext cx="1844466" cy="960838"/>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96E8E0-46C1-C5E8-F747-E7744F714EF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063496" y="979803"/>
            <a:ext cx="8159578" cy="5481639"/>
          </a:xfrm>
          <a:prstGeom prst="rect">
            <a:avLst/>
          </a:prstGeom>
        </p:spPr>
      </p:pic>
      <p:sp>
        <p:nvSpPr>
          <p:cNvPr id="4" name="Rectangle 3">
            <a:extLst>
              <a:ext uri="{FF2B5EF4-FFF2-40B4-BE49-F238E27FC236}">
                <a16:creationId xmlns="" xmlns:a16="http://schemas.microsoft.com/office/drawing/2014/main" id="{A4172852-44F2-4028-AEBB-9FB95C68BFF9}"/>
              </a:ext>
            </a:extLst>
          </p:cNvPr>
          <p:cNvSpPr/>
          <p:nvPr/>
        </p:nvSpPr>
        <p:spPr>
          <a:xfrm>
            <a:off x="5016843" y="437247"/>
            <a:ext cx="2088292" cy="403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图片 11">
            <a:extLst>
              <a:ext uri="{FF2B5EF4-FFF2-40B4-BE49-F238E27FC236}">
                <a16:creationId xmlns="" xmlns:a16="http://schemas.microsoft.com/office/drawing/2014/main" id="{324124CE-F910-2720-E02B-BEBD0635D4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11" t="19861" r="20417" b="57490"/>
          <a:stretch/>
        </p:blipFill>
        <p:spPr>
          <a:xfrm>
            <a:off x="4699413" y="128016"/>
            <a:ext cx="2245084" cy="864680"/>
          </a:xfrm>
          <a:prstGeom prst="rect">
            <a:avLst/>
          </a:prstGeom>
        </p:spPr>
      </p:pic>
      <p:sp>
        <p:nvSpPr>
          <p:cNvPr id="6" name="TextBox 5">
            <a:extLst>
              <a:ext uri="{FF2B5EF4-FFF2-40B4-BE49-F238E27FC236}">
                <a16:creationId xmlns="" xmlns:a16="http://schemas.microsoft.com/office/drawing/2014/main" id="{5BAC1D0B-7A39-4297-1CC0-55F27C086627}"/>
              </a:ext>
            </a:extLst>
          </p:cNvPr>
          <p:cNvSpPr txBox="1"/>
          <p:nvPr/>
        </p:nvSpPr>
        <p:spPr>
          <a:xfrm>
            <a:off x="5116137" y="164961"/>
            <a:ext cx="16519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ý</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3892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9" y="139327"/>
            <a:ext cx="12207919" cy="6866955"/>
          </a:xfrm>
          <a:prstGeom prst="rect">
            <a:avLst/>
          </a:prstGeom>
        </p:spPr>
      </p:pic>
      <p:pic>
        <p:nvPicPr>
          <p:cNvPr id="3" name="图片 2">
            <a:extLst>
              <a:ext uri="{FF2B5EF4-FFF2-40B4-BE49-F238E27FC236}">
                <a16:creationId xmlns=""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53420" y="113019"/>
            <a:ext cx="2549926" cy="2462428"/>
          </a:xfrm>
          <a:prstGeom prst="rect">
            <a:avLst/>
          </a:prstGeom>
        </p:spPr>
      </p:pic>
      <p:pic>
        <p:nvPicPr>
          <p:cNvPr id="47" name="图片 46">
            <a:extLst>
              <a:ext uri="{FF2B5EF4-FFF2-40B4-BE49-F238E27FC236}">
                <a16:creationId xmlns=""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 xmlns:a16="http://schemas.microsoft.com/office/drawing/2014/main" id="{F39CB14E-F06D-4C8C-1819-2BAE9F63A8C0}"/>
              </a:ext>
            </a:extLst>
          </p:cNvPr>
          <p:cNvPicPr>
            <a:picLocks noChangeAspect="1"/>
          </p:cNvPicPr>
          <p:nvPr/>
        </p:nvPicPr>
        <p:blipFill>
          <a:blip r:embed="rId7"/>
          <a:stretch>
            <a:fillRect/>
          </a:stretch>
        </p:blipFill>
        <p:spPr>
          <a:xfrm>
            <a:off x="1342785" y="789530"/>
            <a:ext cx="11593445" cy="2414352"/>
          </a:xfrm>
          <a:prstGeom prst="rect">
            <a:avLst/>
          </a:prstGeom>
        </p:spPr>
      </p:pic>
    </p:spTree>
    <p:extLst>
      <p:ext uri="{BB962C8B-B14F-4D97-AF65-F5344CB8AC3E}">
        <p14:creationId xmlns:p14="http://schemas.microsoft.com/office/powerpoint/2010/main" val="23082335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 xmlns:a16="http://schemas.microsoft.com/office/drawing/2014/main" id="{EEDC0A31-7410-A496-C75F-71B81C016B7B}"/>
              </a:ext>
            </a:extLst>
          </p:cNvPr>
          <p:cNvSpPr txBox="1"/>
          <p:nvPr/>
        </p:nvSpPr>
        <p:spPr>
          <a:xfrm>
            <a:off x="345989" y="728921"/>
            <a:ext cx="11500022"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Mở bài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Kì </a:t>
            </a: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nghỉ hè năm nay, em đã có một trải nghiệm bổ ích cùng với các anh chị trong đoàn thanh niên. Đó là một chuyến tình nguyện dọn dẹp bờ biển. Điểm đến của chuyến đi chính là bãi biển Mỹ Khê xinh đẹp. </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7" name="图片 18">
            <a:extLst>
              <a:ext uri="{FF2B5EF4-FFF2-40B4-BE49-F238E27FC236}">
                <a16:creationId xmlns="" xmlns:a16="http://schemas.microsoft.com/office/drawing/2014/main" id="{F94EF24F-528C-513A-72BE-9F3C75CE72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51" r="67100" b="7985"/>
          <a:stretch/>
        </p:blipFill>
        <p:spPr>
          <a:xfrm>
            <a:off x="-1036526" y="3919602"/>
            <a:ext cx="2272202" cy="1990160"/>
          </a:xfrm>
          <a:prstGeom prst="rect">
            <a:avLst/>
          </a:prstGeom>
        </p:spPr>
      </p:pic>
      <p:pic>
        <p:nvPicPr>
          <p:cNvPr id="38" name="Picture 37">
            <a:extLst>
              <a:ext uri="{FF2B5EF4-FFF2-40B4-BE49-F238E27FC236}">
                <a16:creationId xmlns="" xmlns:a16="http://schemas.microsoft.com/office/drawing/2014/main" id="{CE4A51B0-7B25-5563-718E-66E3A66E5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159" y="5150796"/>
            <a:ext cx="2268296" cy="1707204"/>
          </a:xfrm>
          <a:prstGeom prst="rect">
            <a:avLst/>
          </a:prstGeom>
        </p:spPr>
      </p:pic>
      <p:sp>
        <p:nvSpPr>
          <p:cNvPr id="40" name="TextBox 39">
            <a:extLst>
              <a:ext uri="{FF2B5EF4-FFF2-40B4-BE49-F238E27FC236}">
                <a16:creationId xmlns="" xmlns:a16="http://schemas.microsoft.com/office/drawing/2014/main" id="{824CE398-DEDD-D54A-9118-6D76BB4EC799}"/>
              </a:ext>
            </a:extLst>
          </p:cNvPr>
          <p:cNvSpPr txBox="1"/>
          <p:nvPr/>
        </p:nvSpPr>
        <p:spPr>
          <a:xfrm>
            <a:off x="1357183" y="3615037"/>
            <a:ext cx="10367320" cy="47705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Thân bài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Chuyến xe khởi hành từ sáng sớm.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nơi, mọi người đều đã mệt nên quyết định đến khách sạn nhận phòng. Sau khi thu dọn đồ đạc sẽ cùng nhau đi ăn uống rồi nghỉ ngơi.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Rectangle 40">
            <a:extLst>
              <a:ext uri="{FF2B5EF4-FFF2-40B4-BE49-F238E27FC236}">
                <a16:creationId xmlns="" xmlns:a16="http://schemas.microsoft.com/office/drawing/2014/main" id="{B5F81AE7-64BB-371B-33ED-AE03F71953E1}"/>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2" name="图片 11">
            <a:extLst>
              <a:ext uri="{FF2B5EF4-FFF2-40B4-BE49-F238E27FC236}">
                <a16:creationId xmlns="" xmlns:a16="http://schemas.microsoft.com/office/drawing/2014/main" id="{E8D99C41-9F55-F0A6-C061-369EAFB28B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11" t="19861" r="20417" b="57490"/>
          <a:stretch/>
        </p:blipFill>
        <p:spPr>
          <a:xfrm>
            <a:off x="4699413" y="144145"/>
            <a:ext cx="3224324" cy="848551"/>
          </a:xfrm>
          <a:prstGeom prst="rect">
            <a:avLst/>
          </a:prstGeom>
        </p:spPr>
      </p:pic>
      <p:sp>
        <p:nvSpPr>
          <p:cNvPr id="43" name="TextBox 42">
            <a:extLst>
              <a:ext uri="{FF2B5EF4-FFF2-40B4-BE49-F238E27FC236}">
                <a16:creationId xmlns="" xmlns:a16="http://schemas.microsoft.com/office/drawing/2014/main" id="{BF1FBF43-D444-BAD9-B310-C2E04B3E73CE}"/>
              </a:ext>
            </a:extLst>
          </p:cNvPr>
          <p:cNvSpPr txBox="1"/>
          <p:nvPr/>
        </p:nvSpPr>
        <p:spPr>
          <a:xfrm>
            <a:off x="4912807" y="256693"/>
            <a:ext cx="28990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ý chi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tiết</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566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63B8622B-A6AE-48CA-8932-50A60CF8E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0721" y="4959805"/>
            <a:ext cx="1454017" cy="1898195"/>
          </a:xfrm>
          <a:prstGeom prst="rect">
            <a:avLst/>
          </a:prstGeom>
        </p:spPr>
      </p:pic>
      <p:sp>
        <p:nvSpPr>
          <p:cNvPr id="21" name="Rectangle 20">
            <a:extLst>
              <a:ext uri="{FF2B5EF4-FFF2-40B4-BE49-F238E27FC236}">
                <a16:creationId xmlns="" xmlns:a16="http://schemas.microsoft.com/office/drawing/2014/main" id="{B0525AE2-AAE7-BCBE-CD64-421732F5344D}"/>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 xmlns:a16="http://schemas.microsoft.com/office/drawing/2014/main" id="{DF12312C-5691-C158-27C5-4F45D1B15508}"/>
              </a:ext>
            </a:extLst>
          </p:cNvPr>
          <p:cNvSpPr txBox="1"/>
          <p:nvPr/>
        </p:nvSpPr>
        <p:spPr>
          <a:xfrm>
            <a:off x="465438" y="492807"/>
            <a:ext cx="11232291" cy="6986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Chúng em phân thành các nhóm với từng công việc cụ thể: Một nhóm được giao cho công việc nhặt rác ở trên bờ biển, một nhóm phụ trách ra xa hơn để thu nhặt rác trên mặt nước, đặc biệt là các đồ nhựa.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được giao nhiệm vụ nhặt rác trên bờ biển cùng với 9 bạn nữa.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Đầu tiên, bọn em nhặt rác trên bãi cỏ gần bờ biển. Rác ở đây chủ yếu là cành cây, lá cây và một số vỏ bánh kẹo....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Sau đó, di chuyển đến bãi cát trắng. Ở đây có nhiều cành cây khô và các loại xác sinh vật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Cuối cùng là nhặt chai nước, lọ thủy tinh,....trôi nổi trên mặt nước gần bờ.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66775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B4139EBE-BD29-8745-5251-1AF33692CE1E}"/>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 xmlns:a16="http://schemas.microsoft.com/office/drawing/2014/main" id="{350DA96D-EB01-A526-9011-E74FDB98D1E2}"/>
              </a:ext>
            </a:extLst>
          </p:cNvPr>
          <p:cNvSpPr txBox="1"/>
          <p:nvPr/>
        </p:nvSpPr>
        <p:spPr>
          <a:xfrm>
            <a:off x="839517" y="638864"/>
            <a:ext cx="10663635"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 Kết bài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Chuyến </a:t>
            </a: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đi này là một trải nghiệm đẹp với em. Nhờ có sự nhiệt tình của mọi người, bãi biển đã trở nên rất sạch đẹp. Em mong rằng sẽ có thêm nhiều hơn những chuyến đi thú vị và bổ ích như vậy.</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 name="Picture 29">
            <a:extLst>
              <a:ext uri="{FF2B5EF4-FFF2-40B4-BE49-F238E27FC236}">
                <a16:creationId xmlns="" xmlns:a16="http://schemas.microsoft.com/office/drawing/2014/main" id="{92848D7C-A40C-F293-ED29-E77BC73A4C5A}"/>
              </a:ext>
            </a:extLst>
          </p:cNvPr>
          <p:cNvPicPr>
            <a:picLocks noChangeAspect="1"/>
          </p:cNvPicPr>
          <p:nvPr/>
        </p:nvPicPr>
        <p:blipFill>
          <a:blip r:embed="rId2"/>
          <a:stretch>
            <a:fillRect/>
          </a:stretch>
        </p:blipFill>
        <p:spPr>
          <a:xfrm>
            <a:off x="9679588" y="4081977"/>
            <a:ext cx="2776023" cy="2776023"/>
          </a:xfrm>
          <a:prstGeom prst="rect">
            <a:avLst/>
          </a:prstGeom>
        </p:spPr>
      </p:pic>
      <p:grpSp>
        <p:nvGrpSpPr>
          <p:cNvPr id="31" name="Group 30">
            <a:extLst>
              <a:ext uri="{FF2B5EF4-FFF2-40B4-BE49-F238E27FC236}">
                <a16:creationId xmlns="" xmlns:a16="http://schemas.microsoft.com/office/drawing/2014/main" id="{2AA68E04-97FB-DD48-5599-99210C467F51}"/>
              </a:ext>
            </a:extLst>
          </p:cNvPr>
          <p:cNvGrpSpPr/>
          <p:nvPr/>
        </p:nvGrpSpPr>
        <p:grpSpPr>
          <a:xfrm>
            <a:off x="227288" y="3429000"/>
            <a:ext cx="3408091" cy="3310254"/>
            <a:chOff x="488751" y="3690298"/>
            <a:chExt cx="3408091" cy="3310254"/>
          </a:xfrm>
        </p:grpSpPr>
        <p:pic>
          <p:nvPicPr>
            <p:cNvPr id="32" name="Picture 31">
              <a:extLst>
                <a:ext uri="{FF2B5EF4-FFF2-40B4-BE49-F238E27FC236}">
                  <a16:creationId xmlns="" xmlns:a16="http://schemas.microsoft.com/office/drawing/2014/main" id="{31459405-0F8D-FEC5-4687-17957BC323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33" name="Picture 32">
              <a:extLst>
                <a:ext uri="{FF2B5EF4-FFF2-40B4-BE49-F238E27FC236}">
                  <a16:creationId xmlns="" xmlns:a16="http://schemas.microsoft.com/office/drawing/2014/main" id="{C056CE2A-3FAA-7301-B3E9-87B3A5B6B6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spTree>
    <p:extLst>
      <p:ext uri="{BB962C8B-B14F-4D97-AF65-F5344CB8AC3E}">
        <p14:creationId xmlns:p14="http://schemas.microsoft.com/office/powerpoint/2010/main" val="1571144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barn(inVertical)">
                                      <p:cBhvr>
                                        <p:cTn id="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 xmlns:a16="http://schemas.microsoft.com/office/drawing/2014/main" id="{D08D74C7-88D3-AED2-2806-C1AB32D72A2F}"/>
              </a:ext>
            </a:extLst>
          </p:cNvPr>
          <p:cNvPicPr>
            <a:picLocks noChangeAspect="1"/>
          </p:cNvPicPr>
          <p:nvPr/>
        </p:nvPicPr>
        <p:blipFill>
          <a:blip r:embed="rId7"/>
          <a:stretch>
            <a:fillRect/>
          </a:stretch>
        </p:blipFill>
        <p:spPr>
          <a:xfrm>
            <a:off x="1982526" y="1130526"/>
            <a:ext cx="9943438" cy="1322947"/>
          </a:xfrm>
          <a:prstGeom prst="rect">
            <a:avLst/>
          </a:prstGeom>
        </p:spPr>
      </p:pic>
    </p:spTree>
    <p:extLst>
      <p:ext uri="{BB962C8B-B14F-4D97-AF65-F5344CB8AC3E}">
        <p14:creationId xmlns:p14="http://schemas.microsoft.com/office/powerpoint/2010/main" val="3968067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 graphic design, poster, graphics&#10;&#10;Description automatically generated">
            <a:extLst>
              <a:ext uri="{FF2B5EF4-FFF2-40B4-BE49-F238E27FC236}">
                <a16:creationId xmlns="" xmlns:a16="http://schemas.microsoft.com/office/drawing/2014/main" id="{1410C8CD-798B-8971-6BC3-162E3A40D0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4" r="-2" b="16889"/>
          <a:stretch/>
        </p:blipFill>
        <p:spPr>
          <a:xfrm>
            <a:off x="198739" y="171717"/>
            <a:ext cx="5804105" cy="3167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descr="A picture containing text, child art, illustration, graphic design&#10;&#10;Description automatically generated">
            <a:extLst>
              <a:ext uri="{FF2B5EF4-FFF2-40B4-BE49-F238E27FC236}">
                <a16:creationId xmlns="" xmlns:a16="http://schemas.microsoft.com/office/drawing/2014/main" id="{23533CC7-D5B7-8F73-7BE6-9B6D1F680B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2" r="16258" b="1"/>
          <a:stretch/>
        </p:blipFill>
        <p:spPr>
          <a:xfrm>
            <a:off x="6195373" y="171717"/>
            <a:ext cx="5797883" cy="3167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descr="A turtle on the beach&#10;&#10;Description automatically generated with low confidence">
            <a:extLst>
              <a:ext uri="{FF2B5EF4-FFF2-40B4-BE49-F238E27FC236}">
                <a16:creationId xmlns="" xmlns:a16="http://schemas.microsoft.com/office/drawing/2014/main" id="{73106E38-EF80-B9AF-BF9F-986E76FFC7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173" r="-2" b="12588"/>
          <a:stretch/>
        </p:blipFill>
        <p:spPr>
          <a:xfrm>
            <a:off x="198739" y="3510858"/>
            <a:ext cx="5804105" cy="278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descr="A picture containing text, graphic design, graphics, illustration&#10;&#10;Description automatically generated">
            <a:extLst>
              <a:ext uri="{FF2B5EF4-FFF2-40B4-BE49-F238E27FC236}">
                <a16:creationId xmlns="" xmlns:a16="http://schemas.microsoft.com/office/drawing/2014/main" id="{7FE6E752-724B-9B68-A536-6E410F57B4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909" r="2" b="2"/>
          <a:stretch/>
        </p:blipFill>
        <p:spPr>
          <a:xfrm>
            <a:off x="6195372" y="3510858"/>
            <a:ext cx="5797883" cy="278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43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800" decel="100000"/>
                                        <p:tgtEl>
                                          <p:spTgt spid="43"/>
                                        </p:tgtEl>
                                      </p:cBhvr>
                                    </p:animEffect>
                                    <p:anim calcmode="lin" valueType="num">
                                      <p:cBhvr>
                                        <p:cTn id="8" dur="800" decel="100000" fill="hold"/>
                                        <p:tgtEl>
                                          <p:spTgt spid="43"/>
                                        </p:tgtEl>
                                        <p:attrNameLst>
                                          <p:attrName>style.rotation</p:attrName>
                                        </p:attrNameLst>
                                      </p:cBhvr>
                                      <p:tavLst>
                                        <p:tav tm="0">
                                          <p:val>
                                            <p:fltVal val="-90"/>
                                          </p:val>
                                        </p:tav>
                                        <p:tav tm="100000">
                                          <p:val>
                                            <p:fltVal val="0"/>
                                          </p:val>
                                        </p:tav>
                                      </p:tavLst>
                                    </p:anim>
                                    <p:anim calcmode="lin" valueType="num">
                                      <p:cBhvr>
                                        <p:cTn id="9" dur="800" decel="100000" fill="hold"/>
                                        <p:tgtEl>
                                          <p:spTgt spid="43"/>
                                        </p:tgtEl>
                                        <p:attrNameLst>
                                          <p:attrName>ppt_x</p:attrName>
                                        </p:attrNameLst>
                                      </p:cBhvr>
                                      <p:tavLst>
                                        <p:tav tm="0">
                                          <p:val>
                                            <p:strVal val="#ppt_x+0.4"/>
                                          </p:val>
                                        </p:tav>
                                        <p:tav tm="100000">
                                          <p:val>
                                            <p:strVal val="#ppt_x-0.05"/>
                                          </p:val>
                                        </p:tav>
                                      </p:tavLst>
                                    </p:anim>
                                    <p:anim calcmode="lin" valueType="num">
                                      <p:cBhvr>
                                        <p:cTn id="10" dur="800" decel="100000" fill="hold"/>
                                        <p:tgtEl>
                                          <p:spTgt spid="4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800" decel="100000"/>
                                        <p:tgtEl>
                                          <p:spTgt spid="37"/>
                                        </p:tgtEl>
                                      </p:cBhvr>
                                    </p:animEffect>
                                    <p:anim calcmode="lin" valueType="num">
                                      <p:cBhvr>
                                        <p:cTn id="16" dur="800" decel="100000" fill="hold"/>
                                        <p:tgtEl>
                                          <p:spTgt spid="37"/>
                                        </p:tgtEl>
                                        <p:attrNameLst>
                                          <p:attrName>style.rotation</p:attrName>
                                        </p:attrNameLst>
                                      </p:cBhvr>
                                      <p:tavLst>
                                        <p:tav tm="0">
                                          <p:val>
                                            <p:fltVal val="-90"/>
                                          </p:val>
                                        </p:tav>
                                        <p:tav tm="100000">
                                          <p:val>
                                            <p:fltVal val="0"/>
                                          </p:val>
                                        </p:tav>
                                      </p:tavLst>
                                    </p:anim>
                                    <p:anim calcmode="lin" valueType="num">
                                      <p:cBhvr>
                                        <p:cTn id="17" dur="800" decel="100000" fill="hold"/>
                                        <p:tgtEl>
                                          <p:spTgt spid="37"/>
                                        </p:tgtEl>
                                        <p:attrNameLst>
                                          <p:attrName>ppt_x</p:attrName>
                                        </p:attrNameLst>
                                      </p:cBhvr>
                                      <p:tavLst>
                                        <p:tav tm="0">
                                          <p:val>
                                            <p:strVal val="#ppt_x+0.4"/>
                                          </p:val>
                                        </p:tav>
                                        <p:tav tm="100000">
                                          <p:val>
                                            <p:strVal val="#ppt_x-0.05"/>
                                          </p:val>
                                        </p:tav>
                                      </p:tavLst>
                                    </p:anim>
                                    <p:anim calcmode="lin" valueType="num">
                                      <p:cBhvr>
                                        <p:cTn id="18" dur="800" decel="100000" fill="hold"/>
                                        <p:tgtEl>
                                          <p:spTgt spid="3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800" decel="100000"/>
                                        <p:tgtEl>
                                          <p:spTgt spid="39"/>
                                        </p:tgtEl>
                                      </p:cBhvr>
                                    </p:animEffect>
                                    <p:anim calcmode="lin" valueType="num">
                                      <p:cBhvr>
                                        <p:cTn id="24" dur="800" decel="100000" fill="hold"/>
                                        <p:tgtEl>
                                          <p:spTgt spid="39"/>
                                        </p:tgtEl>
                                        <p:attrNameLst>
                                          <p:attrName>style.rotation</p:attrName>
                                        </p:attrNameLst>
                                      </p:cBhvr>
                                      <p:tavLst>
                                        <p:tav tm="0">
                                          <p:val>
                                            <p:fltVal val="-90"/>
                                          </p:val>
                                        </p:tav>
                                        <p:tav tm="100000">
                                          <p:val>
                                            <p:fltVal val="0"/>
                                          </p:val>
                                        </p:tav>
                                      </p:tavLst>
                                    </p:anim>
                                    <p:anim calcmode="lin" valueType="num">
                                      <p:cBhvr>
                                        <p:cTn id="25" dur="800" decel="100000" fill="hold"/>
                                        <p:tgtEl>
                                          <p:spTgt spid="39"/>
                                        </p:tgtEl>
                                        <p:attrNameLst>
                                          <p:attrName>ppt_x</p:attrName>
                                        </p:attrNameLst>
                                      </p:cBhvr>
                                      <p:tavLst>
                                        <p:tav tm="0">
                                          <p:val>
                                            <p:strVal val="#ppt_x+0.4"/>
                                          </p:val>
                                        </p:tav>
                                        <p:tav tm="100000">
                                          <p:val>
                                            <p:strVal val="#ppt_x-0.05"/>
                                          </p:val>
                                        </p:tav>
                                      </p:tavLst>
                                    </p:anim>
                                    <p:anim calcmode="lin" valueType="num">
                                      <p:cBhvr>
                                        <p:cTn id="26" dur="800" decel="100000" fill="hold"/>
                                        <p:tgtEl>
                                          <p:spTgt spid="3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800" decel="100000"/>
                                        <p:tgtEl>
                                          <p:spTgt spid="41"/>
                                        </p:tgtEl>
                                      </p:cBhvr>
                                    </p:animEffect>
                                    <p:anim calcmode="lin" valueType="num">
                                      <p:cBhvr>
                                        <p:cTn id="32" dur="800" decel="100000" fill="hold"/>
                                        <p:tgtEl>
                                          <p:spTgt spid="41"/>
                                        </p:tgtEl>
                                        <p:attrNameLst>
                                          <p:attrName>style.rotation</p:attrName>
                                        </p:attrNameLst>
                                      </p:cBhvr>
                                      <p:tavLst>
                                        <p:tav tm="0">
                                          <p:val>
                                            <p:fltVal val="-90"/>
                                          </p:val>
                                        </p:tav>
                                        <p:tav tm="100000">
                                          <p:val>
                                            <p:fltVal val="0"/>
                                          </p:val>
                                        </p:tav>
                                      </p:tavLst>
                                    </p:anim>
                                    <p:anim calcmode="lin" valueType="num">
                                      <p:cBhvr>
                                        <p:cTn id="33" dur="800" decel="100000" fill="hold"/>
                                        <p:tgtEl>
                                          <p:spTgt spid="41"/>
                                        </p:tgtEl>
                                        <p:attrNameLst>
                                          <p:attrName>ppt_x</p:attrName>
                                        </p:attrNameLst>
                                      </p:cBhvr>
                                      <p:tavLst>
                                        <p:tav tm="0">
                                          <p:val>
                                            <p:strVal val="#ppt_x+0.4"/>
                                          </p:val>
                                        </p:tav>
                                        <p:tav tm="100000">
                                          <p:val>
                                            <p:strVal val="#ppt_x-0.05"/>
                                          </p:val>
                                        </p:tav>
                                      </p:tavLst>
                                    </p:anim>
                                    <p:anim calcmode="lin" valueType="num">
                                      <p:cBhvr>
                                        <p:cTn id="34" dur="800" decel="100000" fill="hold"/>
                                        <p:tgtEl>
                                          <p:spTgt spid="41"/>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 xmlns:a16="http://schemas.microsoft.com/office/drawing/2014/main" id="{88920206-E2C1-4CFF-AC5F-759167833D23}"/>
              </a:ext>
            </a:extLst>
          </p:cNvPr>
          <p:cNvPicPr>
            <a:picLocks noChangeAspect="1"/>
          </p:cNvPicPr>
          <p:nvPr/>
        </p:nvPicPr>
        <p:blipFill rotWithShape="1">
          <a:blip r:embed="rId3">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 xmlns:a16="http://schemas.microsoft.com/office/drawing/2014/main" id="{729D9ACA-A4B5-D926-EED5-3D12BE096B8E}"/>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 xmlns:a16="http://schemas.microsoft.com/office/drawing/2014/main" id="{778464EF-05F5-0857-A5FE-B5CE8EFD2DAB}"/>
              </a:ext>
            </a:extLst>
          </p:cNvPr>
          <p:cNvPicPr>
            <a:picLocks noChangeAspect="1"/>
          </p:cNvPicPr>
          <p:nvPr/>
        </p:nvPicPr>
        <p:blipFill>
          <a:blip r:embed="rId7"/>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02FA5EE-65CF-4F14-8FDE-CA8AB8EC5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28" y="3039762"/>
            <a:ext cx="3598462" cy="3598462"/>
          </a:xfrm>
          <a:prstGeom prst="rect">
            <a:avLst/>
          </a:prstGeom>
        </p:spPr>
      </p:pic>
      <p:sp>
        <p:nvSpPr>
          <p:cNvPr id="12" name="TextBox 11">
            <a:extLst>
              <a:ext uri="{FF2B5EF4-FFF2-40B4-BE49-F238E27FC236}">
                <a16:creationId xmlns="" xmlns:a16="http://schemas.microsoft.com/office/drawing/2014/main" id="{10F01412-5561-0947-C7DB-8BC520C1159C}"/>
              </a:ext>
            </a:extLst>
          </p:cNvPr>
          <p:cNvSpPr txBox="1"/>
          <p:nvPr/>
        </p:nvSpPr>
        <p:spPr>
          <a:xfrm>
            <a:off x="292609" y="922361"/>
            <a:ext cx="11528360" cy="707886"/>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A">
            <a:extLst>
              <a:ext uri="{FF2B5EF4-FFF2-40B4-BE49-F238E27FC236}">
                <a16:creationId xmlns="" xmlns:a16="http://schemas.microsoft.com/office/drawing/2014/main" id="{78FC0244-B415-565C-43BD-71D8E8D136AD}"/>
              </a:ext>
            </a:extLst>
          </p:cNvPr>
          <p:cNvGrpSpPr/>
          <p:nvPr/>
        </p:nvGrpSpPr>
        <p:grpSpPr>
          <a:xfrm>
            <a:off x="2868030" y="2467481"/>
            <a:ext cx="8821462" cy="2135201"/>
            <a:chOff x="1596682" y="2538781"/>
            <a:chExt cx="4308768" cy="2135201"/>
          </a:xfrm>
        </p:grpSpPr>
        <p:sp>
          <p:nvSpPr>
            <p:cNvPr id="14" name="Rounded Rectangle 10">
              <a:extLst>
                <a:ext uri="{FF2B5EF4-FFF2-40B4-BE49-F238E27FC236}">
                  <a16:creationId xmlns="" xmlns:a16="http://schemas.microsoft.com/office/drawing/2014/main" id="{FA415C99-3966-A475-E214-FAA891E0CE59}"/>
                </a:ext>
              </a:extLst>
            </p:cNvPr>
            <p:cNvSpPr/>
            <p:nvPr/>
          </p:nvSpPr>
          <p:spPr>
            <a:xfrm>
              <a:off x="1596682" y="2604435"/>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6" name="Rounded Rectangle 11">
              <a:extLst>
                <a:ext uri="{FF2B5EF4-FFF2-40B4-BE49-F238E27FC236}">
                  <a16:creationId xmlns="" xmlns:a16="http://schemas.microsoft.com/office/drawing/2014/main" id="{8320ECD1-337F-2CAD-0AF1-6AA09B5F28AC}"/>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17">
              <a:extLst>
                <a:ext uri="{FF2B5EF4-FFF2-40B4-BE49-F238E27FC236}">
                  <a16:creationId xmlns="" xmlns:a16="http://schemas.microsoft.com/office/drawing/2014/main" id="{A23E11E6-AAE4-EBFD-D475-90263B9A3859}"/>
                </a:ext>
              </a:extLst>
            </p:cNvPr>
            <p:cNvSpPr/>
            <p:nvPr/>
          </p:nvSpPr>
          <p:spPr>
            <a:xfrm>
              <a:off x="1600737" y="2688978"/>
              <a:ext cx="43047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văn</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thuật</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sự</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việc</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có</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3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phần</a:t>
              </a:r>
              <a:endPar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endParaRPr>
            </a:p>
          </p:txBody>
        </p:sp>
        <p:sp>
          <p:nvSpPr>
            <p:cNvPr id="34" name="Rectangle 33">
              <a:extLst>
                <a:ext uri="{FF2B5EF4-FFF2-40B4-BE49-F238E27FC236}">
                  <a16:creationId xmlns="" xmlns:a16="http://schemas.microsoft.com/office/drawing/2014/main" id="{DF53F719-BC9A-F5C7-26FD-8EDBB174AC87}"/>
                </a:ext>
              </a:extLst>
            </p:cNvPr>
            <p:cNvSpPr/>
            <p:nvPr/>
          </p:nvSpPr>
          <p:spPr>
            <a:xfrm>
              <a:off x="1600737" y="3966096"/>
              <a:ext cx="43047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Mở</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Thân</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Kết</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p>
          </p:txBody>
        </p:sp>
      </p:grpSp>
      <p:pic>
        <p:nvPicPr>
          <p:cNvPr id="35" name="Picture 34">
            <a:extLst>
              <a:ext uri="{FF2B5EF4-FFF2-40B4-BE49-F238E27FC236}">
                <a16:creationId xmlns="" xmlns:a16="http://schemas.microsoft.com/office/drawing/2014/main" id="{C39521E0-02C8-208D-E0B3-2A355F99A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spTree>
    <p:extLst>
      <p:ext uri="{BB962C8B-B14F-4D97-AF65-F5344CB8AC3E}">
        <p14:creationId xmlns:p14="http://schemas.microsoft.com/office/powerpoint/2010/main" val="82925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42"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 xmlns:a16="http://schemas.microsoft.com/office/drawing/2014/main" id="{312D5906-4868-1CCC-089A-F4AB1C4C3424}"/>
              </a:ext>
            </a:extLst>
          </p:cNvPr>
          <p:cNvPicPr>
            <a:picLocks noChangeAspect="1"/>
          </p:cNvPicPr>
          <p:nvPr/>
        </p:nvPicPr>
        <p:blipFill>
          <a:blip r:embed="rId7"/>
          <a:stretch>
            <a:fillRect/>
          </a:stretch>
        </p:blipFill>
        <p:spPr>
          <a:xfrm>
            <a:off x="2397398" y="6458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 xmlns:a16="http://schemas.microsoft.com/office/drawing/2014/main" id="{A0C99451-AF0D-48FC-8018-2686636C3D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064" b="35213"/>
          <a:stretch/>
        </p:blipFill>
        <p:spPr>
          <a:xfrm>
            <a:off x="1084678" y="2993447"/>
            <a:ext cx="9662459" cy="2859617"/>
          </a:xfrm>
          <a:prstGeom prst="rect">
            <a:avLst/>
          </a:prstGeom>
        </p:spPr>
      </p:pic>
      <p:sp>
        <p:nvSpPr>
          <p:cNvPr id="2" name="Rectangle: Rounded Corners 1">
            <a:extLst>
              <a:ext uri="{FF2B5EF4-FFF2-40B4-BE49-F238E27FC236}">
                <a16:creationId xmlns=""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 xmlns:a16="http://schemas.microsoft.com/office/drawing/2014/main" id="{F615BA74-121E-9018-2E9F-14C96E5183C6}"/>
              </a:ext>
            </a:extLst>
          </p:cNvPr>
          <p:cNvSpPr txBox="1">
            <a:spLocks noChangeArrowheads="1"/>
          </p:cNvSpPr>
          <p:nvPr/>
        </p:nvSpPr>
        <p:spPr bwMode="auto">
          <a:xfrm>
            <a:off x="1280044" y="539141"/>
            <a:ext cx="9462974" cy="1938992"/>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thuật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trải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nghiệm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chia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sẻ</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suy</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nghĩ</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nvGrpSpPr>
          <p:cNvPr id="4" name="Google Shape;574;p28">
            <a:extLst>
              <a:ext uri="{FF2B5EF4-FFF2-40B4-BE49-F238E27FC236}">
                <a16:creationId xmlns=""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9" name="圆角矩形 55">
              <a:extLst>
                <a:ext uri="{FF2B5EF4-FFF2-40B4-BE49-F238E27FC236}">
                  <a16:creationId xmlns=""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0" name="椭圆 9">
              <a:extLst>
                <a:ext uri="{FF2B5EF4-FFF2-40B4-BE49-F238E27FC236}">
                  <a16:creationId xmlns=""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1" name="文本框 10">
              <a:extLst>
                <a:ext uri="{FF2B5EF4-FFF2-40B4-BE49-F238E27FC236}">
                  <a16:creationId xmlns=""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sym typeface="字魂36号-正文宋楷" panose="02000000000000000000" pitchFamily="2" charset="-122"/>
                </a:rPr>
                <a:t>03</a:t>
              </a:r>
              <a:endParaRPr kumimoji="0" lang="zh-CN" altLang="en-US" sz="3200" b="0"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12" name="文本框 11">
              <a:extLst>
                <a:ext uri="{FF2B5EF4-FFF2-40B4-BE49-F238E27FC236}">
                  <a16:creationId xmlns="" xmlns:a16="http://schemas.microsoft.com/office/drawing/2014/main" id="{45CCE34B-F1B7-449C-A057-8579D57B42E5}"/>
                </a:ext>
              </a:extLst>
            </p:cNvPr>
            <p:cNvSpPr txBox="1"/>
            <p:nvPr/>
          </p:nvSpPr>
          <p:spPr>
            <a:xfrm rot="21420000">
              <a:off x="6634638" y="3646710"/>
              <a:ext cx="1033461"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Góp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ý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chỉnh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sửa</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1" name="圆角矩形 42">
              <a:extLst>
                <a:ext uri="{FF2B5EF4-FFF2-40B4-BE49-F238E27FC236}">
                  <a16:creationId xmlns=""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2" name="圆角矩形 43">
              <a:extLst>
                <a:ext uri="{FF2B5EF4-FFF2-40B4-BE49-F238E27FC236}">
                  <a16:creationId xmlns=""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3" name="椭圆 22">
              <a:extLst>
                <a:ext uri="{FF2B5EF4-FFF2-40B4-BE49-F238E27FC236}">
                  <a16:creationId xmlns=""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4" name="文本框 23">
              <a:extLst>
                <a:ext uri="{FF2B5EF4-FFF2-40B4-BE49-F238E27FC236}">
                  <a16:creationId xmlns=""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sym typeface="字魂36号-正文宋楷" panose="02000000000000000000" pitchFamily="2" charset="-122"/>
                </a:rPr>
                <a:t>01</a:t>
              </a:r>
              <a:endParaRPr kumimoji="0" lang="zh-CN" altLang="en-US" sz="3200" b="0"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25" name="文本框 24">
              <a:extLst>
                <a:ext uri="{FF2B5EF4-FFF2-40B4-BE49-F238E27FC236}">
                  <a16:creationId xmlns="" xmlns:a16="http://schemas.microsoft.com/office/drawing/2014/main" id="{D90F935F-3B84-4497-AB40-F1A5216FBC2E}"/>
                </a:ext>
              </a:extLst>
            </p:cNvPr>
            <p:cNvSpPr txBox="1"/>
            <p:nvPr/>
          </p:nvSpPr>
          <p:spPr>
            <a:xfrm rot="21420000">
              <a:off x="1943717" y="3735176"/>
              <a:ext cx="111340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Chuẩn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bị</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5" name="圆角矩形 48">
                <a:extLst>
                  <a:ext uri="{FF2B5EF4-FFF2-40B4-BE49-F238E27FC236}">
                    <a16:creationId xmlns=""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6" name="圆角矩形 49">
                <a:extLst>
                  <a:ext uri="{FF2B5EF4-FFF2-40B4-BE49-F238E27FC236}">
                    <a16:creationId xmlns=""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7" name="椭圆 16">
                <a:extLst>
                  <a:ext uri="{FF2B5EF4-FFF2-40B4-BE49-F238E27FC236}">
                    <a16:creationId xmlns=""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8" name="文本框 17">
                <a:extLst>
                  <a:ext uri="{FF2B5EF4-FFF2-40B4-BE49-F238E27FC236}">
                    <a16:creationId xmlns=""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19" name="文本框 18">
                <a:extLst>
                  <a:ext uri="{FF2B5EF4-FFF2-40B4-BE49-F238E27FC236}">
                    <a16:creationId xmlns="" xmlns:a16="http://schemas.microsoft.com/office/drawing/2014/main" id="{C96B2416-D361-483F-9DD4-1D467D614195}"/>
                  </a:ext>
                </a:extLst>
              </p:cNvPr>
              <p:cNvSpPr txBox="1"/>
              <p:nvPr/>
            </p:nvSpPr>
            <p:spPr>
              <a:xfrm>
                <a:off x="4755513" y="3362665"/>
                <a:ext cx="937060" cy="1077218"/>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Lập</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dàn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ý</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sp>
          <p:nvSpPr>
            <p:cNvPr id="27" name="椭圆 26">
              <a:extLst>
                <a:ext uri="{FF2B5EF4-FFF2-40B4-BE49-F238E27FC236}">
                  <a16:creationId xmlns=""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sp>
        <p:nvSpPr>
          <p:cNvPr id="29" name="任意多边形 66">
            <a:extLst>
              <a:ext uri="{FF2B5EF4-FFF2-40B4-BE49-F238E27FC236}">
                <a16:creationId xmlns=""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0" name="任意多边形 65">
            <a:extLst>
              <a:ext uri="{FF2B5EF4-FFF2-40B4-BE49-F238E27FC236}">
                <a16:creationId xmlns=""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1" name="任意多边形 64">
            <a:extLst>
              <a:ext uri="{FF2B5EF4-FFF2-40B4-BE49-F238E27FC236}">
                <a16:creationId xmlns=""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2" name="任意多边形 63">
            <a:extLst>
              <a:ext uri="{FF2B5EF4-FFF2-40B4-BE49-F238E27FC236}">
                <a16:creationId xmlns=""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7" name="Rectangle 36">
            <a:extLst>
              <a:ext uri="{FF2B5EF4-FFF2-40B4-BE49-F238E27FC236}">
                <a16:creationId xmlns=""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
            <a:extLst>
              <a:ext uri="{FF2B5EF4-FFF2-40B4-BE49-F238E27FC236}">
                <a16:creationId xmlns=""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Cambria" panose="02040503050406030204" pitchFamily="18" charset="0"/>
                <a:ea typeface="Cambria" panose="02040503050406030204" pitchFamily="18" charset="0"/>
              </a:rPr>
              <a:t>TRÌNH TỰ VIẾT BÀI</a:t>
            </a:r>
          </a:p>
        </p:txBody>
      </p:sp>
      <p:grpSp>
        <p:nvGrpSpPr>
          <p:cNvPr id="46" name="Google Shape;594;p29">
            <a:extLst>
              <a:ext uri="{FF2B5EF4-FFF2-40B4-BE49-F238E27FC236}">
                <a16:creationId xmlns=""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48" name="Google Shape;596;p29">
              <a:extLst>
                <a:ext uri="{FF2B5EF4-FFF2-40B4-BE49-F238E27FC236}">
                  <a16:creationId xmlns=""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98;p29">
                <a:extLst>
                  <a:ext uri="{FF2B5EF4-FFF2-40B4-BE49-F238E27FC236}">
                    <a16:creationId xmlns=""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99;p29">
                <a:extLst>
                  <a:ext uri="{FF2B5EF4-FFF2-40B4-BE49-F238E27FC236}">
                    <a16:creationId xmlns=""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52" name="Google Shape;614;p29">
            <a:extLst>
              <a:ext uri="{FF2B5EF4-FFF2-40B4-BE49-F238E27FC236}">
                <a16:creationId xmlns=""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87" y="3731741"/>
            <a:ext cx="3126259" cy="3126259"/>
          </a:xfrm>
          <a:prstGeom prst="rect">
            <a:avLst/>
          </a:prstGeom>
        </p:spPr>
      </p:pic>
      <p:sp>
        <p:nvSpPr>
          <p:cNvPr id="20" name="Rectangle 19">
            <a:extLst>
              <a:ext uri="{FF2B5EF4-FFF2-40B4-BE49-F238E27FC236}">
                <a16:creationId xmlns="" xmlns:a16="http://schemas.microsoft.com/office/drawing/2014/main" id="{8CCC82E1-8A40-73A2-2F02-F3F5FA54A187}"/>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图片 11">
            <a:extLst>
              <a:ext uri="{FF2B5EF4-FFF2-40B4-BE49-F238E27FC236}">
                <a16:creationId xmlns=""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695824" y="465072"/>
            <a:ext cx="2949419" cy="1261924"/>
          </a:xfrm>
          <a:prstGeom prst="rect">
            <a:avLst/>
          </a:prstGeom>
        </p:spPr>
      </p:pic>
      <p:sp>
        <p:nvSpPr>
          <p:cNvPr id="22" name="TextBox 21">
            <a:extLst>
              <a:ext uri="{FF2B5EF4-FFF2-40B4-BE49-F238E27FC236}">
                <a16:creationId xmlns="" xmlns:a16="http://schemas.microsoft.com/office/drawing/2014/main" id="{EE071518-A9C2-54A9-A4C2-B93B40F180F1}"/>
              </a:ext>
            </a:extLst>
          </p:cNvPr>
          <p:cNvSpPr txBox="1"/>
          <p:nvPr/>
        </p:nvSpPr>
        <p:spPr>
          <a:xfrm>
            <a:off x="918245" y="631888"/>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bị</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23" name="组合 26">
            <a:extLst>
              <a:ext uri="{FF2B5EF4-FFF2-40B4-BE49-F238E27FC236}">
                <a16:creationId xmlns="" xmlns:a16="http://schemas.microsoft.com/office/drawing/2014/main" id="{AE734DDB-CEE7-6B02-2306-5E5945A8183F}"/>
              </a:ext>
            </a:extLst>
          </p:cNvPr>
          <p:cNvGrpSpPr/>
          <p:nvPr/>
        </p:nvGrpSpPr>
        <p:grpSpPr>
          <a:xfrm>
            <a:off x="2712034" y="1306516"/>
            <a:ext cx="9479966" cy="1535188"/>
            <a:chOff x="613391" y="3437823"/>
            <a:chExt cx="5869296" cy="1902470"/>
          </a:xfrm>
        </p:grpSpPr>
        <p:pic>
          <p:nvPicPr>
            <p:cNvPr id="24" name="图片 11">
              <a:extLst>
                <a:ext uri="{FF2B5EF4-FFF2-40B4-BE49-F238E27FC236}">
                  <a16:creationId xmlns="" xmlns:a16="http://schemas.microsoft.com/office/drawing/2014/main" id="{F2C55758-A41C-923D-F6C6-847F110AC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 xmlns:a16="http://schemas.microsoft.com/office/drawing/2014/main" id="{C7F48BEB-98AB-CE70-036E-D7F521FE5C94}"/>
                </a:ext>
              </a:extLst>
            </p:cNvPr>
            <p:cNvSpPr txBox="1"/>
            <p:nvPr/>
          </p:nvSpPr>
          <p:spPr>
            <a:xfrm>
              <a:off x="1371600" y="3847961"/>
              <a:ext cx="4070259" cy="87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Chọn</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hoạt</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động</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trải</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nghiệm</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9Slide07 Pattaya" panose="00000500000000000000" pitchFamily="2" charset="-34"/>
              </a:endParaRPr>
            </a:p>
          </p:txBody>
        </p:sp>
      </p:grpSp>
      <p:grpSp>
        <p:nvGrpSpPr>
          <p:cNvPr id="29" name="组合 25">
            <a:extLst>
              <a:ext uri="{FF2B5EF4-FFF2-40B4-BE49-F238E27FC236}">
                <a16:creationId xmlns="" xmlns:a16="http://schemas.microsoft.com/office/drawing/2014/main" id="{35EA9AA1-C402-1461-1B38-181BB6DA7C88}"/>
              </a:ext>
            </a:extLst>
          </p:cNvPr>
          <p:cNvGrpSpPr/>
          <p:nvPr/>
        </p:nvGrpSpPr>
        <p:grpSpPr>
          <a:xfrm>
            <a:off x="1912964" y="4343634"/>
            <a:ext cx="11318788" cy="2730842"/>
            <a:chOff x="6244928" y="3346515"/>
            <a:chExt cx="5869296" cy="2730842"/>
          </a:xfrm>
        </p:grpSpPr>
        <p:pic>
          <p:nvPicPr>
            <p:cNvPr id="30" name="图片 16">
              <a:extLst>
                <a:ext uri="{FF2B5EF4-FFF2-40B4-BE49-F238E27FC236}">
                  <a16:creationId xmlns="" xmlns:a16="http://schemas.microsoft.com/office/drawing/2014/main" id="{E861157A-7B55-0C76-5023-0B2AAF7A0C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31" name="文本框 21">
              <a:extLst>
                <a:ext uri="{FF2B5EF4-FFF2-40B4-BE49-F238E27FC236}">
                  <a16:creationId xmlns="" xmlns:a16="http://schemas.microsoft.com/office/drawing/2014/main" id="{2D96C038-5D33-E4A6-2302-463E55BAD69D}"/>
                </a:ext>
              </a:extLst>
            </p:cNvPr>
            <p:cNvSpPr txBox="1"/>
            <p:nvPr/>
          </p:nvSpPr>
          <p:spPr>
            <a:xfrm>
              <a:off x="6922510" y="3522812"/>
              <a:ext cx="42218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Liệt</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kê</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các</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việc</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đã</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làm</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và</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sắp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xếp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theo</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trình</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tự</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hợp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lí</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9Slide07 Pattaya" panose="00000500000000000000" pitchFamily="2" charset="-34"/>
              </a:endParaRPr>
            </a:p>
          </p:txBody>
        </p:sp>
      </p:grpSp>
      <p:sp>
        <p:nvSpPr>
          <p:cNvPr id="32" name="TextBox 31">
            <a:extLst>
              <a:ext uri="{FF2B5EF4-FFF2-40B4-BE49-F238E27FC236}">
                <a16:creationId xmlns="" xmlns:a16="http://schemas.microsoft.com/office/drawing/2014/main" id="{10033FFB-1977-D8A4-DA72-236B9C3BE285}"/>
              </a:ext>
            </a:extLst>
          </p:cNvPr>
          <p:cNvSpPr txBox="1"/>
          <p:nvPr/>
        </p:nvSpPr>
        <p:spPr>
          <a:xfrm>
            <a:off x="3435177" y="2931556"/>
            <a:ext cx="850689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Tham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quan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nghề</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truyền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thống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sản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phẩm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thủ</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công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tham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lạc</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bộ</a:t>
            </a:r>
            <a:endParaRPr kumimoji="0" lang="vi-VN"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050738"/>
            <a:ext cx="5448437" cy="3891741"/>
          </a:xfrm>
          <a:prstGeom prst="rect">
            <a:avLst/>
          </a:prstGeom>
        </p:spPr>
      </p:pic>
      <p:sp>
        <p:nvSpPr>
          <p:cNvPr id="3" name="Rectangle 2">
            <a:extLst>
              <a:ext uri="{FF2B5EF4-FFF2-40B4-BE49-F238E27FC236}">
                <a16:creationId xmlns=""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 xmlns:a16="http://schemas.microsoft.com/office/drawing/2014/main" id="{75D26EE0-B291-F1CE-9A2E-E0F0F9898E54}"/>
              </a:ext>
            </a:extLst>
          </p:cNvPr>
          <p:cNvSpPr/>
          <p:nvPr/>
        </p:nvSpPr>
        <p:spPr>
          <a:xfrm flipH="1">
            <a:off x="441046" y="852615"/>
            <a:ext cx="5448435"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 xmlns:a16="http://schemas.microsoft.com/office/drawing/2014/main" id="{F88D279D-3E10-89B5-68AF-3BC8B19E7D18}"/>
              </a:ext>
            </a:extLst>
          </p:cNvPr>
          <p:cNvSpPr txBox="1"/>
          <p:nvPr/>
        </p:nvSpPr>
        <p:spPr>
          <a:xfrm>
            <a:off x="1049160" y="1387660"/>
            <a:ext cx="4488187"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Lựa</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chọn</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hoạt</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động</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trải</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nghiệm</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Chuyến</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du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lịch</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đoàn</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thanh</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niên</a:t>
            </a:r>
            <a:endPar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1410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 xmlns:a16="http://schemas.microsoft.com/office/drawing/2014/main" id="{A05F95F8-9D3A-19C5-0F71-DB4BC5F1CE62}"/>
              </a:ext>
            </a:extLst>
          </p:cNvPr>
          <p:cNvSpPr txBox="1"/>
          <p:nvPr/>
        </p:nvSpPr>
        <p:spPr>
          <a:xfrm>
            <a:off x="321554" y="1352450"/>
            <a:ext cx="11548892"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Khởi hành chuyến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 chuyển đến khách sạn nghỉ ngơi, thu dọn đồ đạc và ăn 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Chuẩn bị đầy đủ quần áo, túi rác và dụng cụ dọn dẹp và di chuyển đến bờ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nhóm được giao cho công việc nhặt rác ở trên bờ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nhóm phụ trách ra xa hơn để thu nhặt rác, đặc biệt là các đồ nhựa.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Đầu tiên, bọn em nhặt rác trên bãi cỏ gần bờ biển. Rác ở đây chủ yếu là cành cây, lá cây và một số vỏ bánh kẹo....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Sau đó, di chuyển đến bãi cát trắng. Ở đây có nhiều cành cây khô và các loại xác sinh vật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Cuối cùng là nhặt chai nước, lọ thủy tinh,....trôi nổi trên mặt nước gần bờ.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800" b="0" i="0" u="none" strike="noStrike" kern="1200" cap="none" spc="0" normalizeH="0" baseline="0" noProof="0" dirty="0">
              <a:ln>
                <a:noFill/>
              </a:ln>
              <a:solidFill>
                <a:srgbClr val="28692E"/>
              </a:solidFill>
              <a:effectLst>
                <a:outerShdw blurRad="12700" dist="38100" dir="240000" algn="tl">
                  <a:srgbClr val="92D050"/>
                </a:outerShdw>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 xmlns:a16="http://schemas.microsoft.com/office/drawing/2014/main" id="{6F0CBAE8-E9F6-4720-E752-4D0FC51A0C26}"/>
              </a:ext>
            </a:extLst>
          </p:cNvPr>
          <p:cNvSpPr txBox="1"/>
          <p:nvPr/>
        </p:nvSpPr>
        <p:spPr>
          <a:xfrm>
            <a:off x="946484" y="395416"/>
            <a:ext cx="103952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Các</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việc</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đã</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làm</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theo</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trình</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tự</a:t>
            </a:r>
            <a:endPar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endParaRPr>
          </a:p>
        </p:txBody>
      </p:sp>
    </p:spTree>
    <p:extLst>
      <p:ext uri="{BB962C8B-B14F-4D97-AF65-F5344CB8AC3E}">
        <p14:creationId xmlns:p14="http://schemas.microsoft.com/office/powerpoint/2010/main" val="142530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381</Words>
  <Application>Microsoft Office PowerPoint</Application>
  <PresentationFormat>Widescreen</PresentationFormat>
  <Paragraphs>44</Paragraphs>
  <Slides>18</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#9Slide07 Pattaya</vt:lpstr>
      <vt:lpstr>Arial</vt:lpstr>
      <vt:lpstr>Calibri</vt:lpstr>
      <vt:lpstr>Calibri Light</vt:lpstr>
      <vt:lpstr>Cambria</vt:lpstr>
      <vt:lpstr>等线</vt:lpstr>
      <vt:lpstr>Times New Roman</vt:lpstr>
      <vt:lpstr>UTM A&amp;S Graceland</vt:lpstr>
      <vt:lpstr>UTM Avo</vt:lpstr>
      <vt:lpstr>字魂107号-萌趣欢乐体</vt:lpstr>
      <vt:lpstr>字魂36号-正文宋楷</vt:lpstr>
      <vt:lpstr>字魂37号-波纹乖乖体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HuyenPC</cp:lastModifiedBy>
  <cp:revision>5</cp:revision>
  <dcterms:created xsi:type="dcterms:W3CDTF">2023-09-08T03:50:04Z</dcterms:created>
  <dcterms:modified xsi:type="dcterms:W3CDTF">2025-04-11T03:16:27Z</dcterms:modified>
</cp:coreProperties>
</file>