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00" r:id="rId3"/>
    <p:sldId id="307" r:id="rId4"/>
    <p:sldId id="289" r:id="rId5"/>
    <p:sldId id="302" r:id="rId6"/>
    <p:sldId id="256" r:id="rId7"/>
    <p:sldId id="291" r:id="rId8"/>
    <p:sldId id="292" r:id="rId9"/>
    <p:sldId id="293" r:id="rId10"/>
    <p:sldId id="303" r:id="rId11"/>
    <p:sldId id="304" r:id="rId12"/>
    <p:sldId id="259" r:id="rId13"/>
    <p:sldId id="261" r:id="rId14"/>
    <p:sldId id="262" r:id="rId15"/>
    <p:sldId id="263" r:id="rId16"/>
    <p:sldId id="266" r:id="rId17"/>
    <p:sldId id="267" r:id="rId18"/>
    <p:sldId id="268" r:id="rId19"/>
    <p:sldId id="295" r:id="rId20"/>
    <p:sldId id="294" r:id="rId21"/>
    <p:sldId id="296" r:id="rId22"/>
    <p:sldId id="306" r:id="rId23"/>
    <p:sldId id="298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9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62753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22563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8412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72" y="2092872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37" y="2114585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113679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97" y="2067694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43508" y="733017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27534"/>
            <a:ext cx="4294388" cy="4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33017"/>
            <a:ext cx="4274239" cy="42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5526"/>
            <a:ext cx="4340848" cy="44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15133"/>
            <a:ext cx="43083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6509"/>
            <a:ext cx="4565618" cy="44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1485"/>
            <a:ext cx="4680520" cy="4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243260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3688" y="1059582"/>
            <a:ext cx="5771406" cy="3024336"/>
            <a:chOff x="1763688" y="1059582"/>
            <a:chExt cx="5771406" cy="30243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059582"/>
              <a:ext cx="5771406" cy="29523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059832" y="1995686"/>
              <a:ext cx="432048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4048" y="205898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31840" y="349914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7244" y="349914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8264" y="349914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1888" y="205898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004048" y="2058983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0272" y="2058983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1840" y="3499143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04048" y="3499143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48264" y="3499142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544" y="1095753"/>
            <a:ext cx="648072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528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67544" y="1095753"/>
            <a:ext cx="648072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51720" y="1777867"/>
            <a:ext cx="5470642" cy="1443749"/>
            <a:chOff x="2051720" y="1777867"/>
            <a:chExt cx="5470642" cy="144374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777867"/>
              <a:ext cx="5470642" cy="14437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1840" y="2571750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6056" y="2499742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0272" y="2499743"/>
              <a:ext cx="432048" cy="584775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?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20272" y="2499741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0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712" y="2571750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6056" y="2499742"/>
            <a:ext cx="432048" cy="584775"/>
          </a:xfrm>
          <a:prstGeom prst="rect">
            <a:avLst/>
          </a:prstGeom>
          <a:solidFill>
            <a:srgbClr val="00CC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1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7544" y="447514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9622"/>
            <a:ext cx="5400600" cy="1872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64139" y="1779662"/>
            <a:ext cx="579868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Isosceles Triangle 10"/>
          <p:cNvSpPr/>
          <p:nvPr/>
        </p:nvSpPr>
        <p:spPr>
          <a:xfrm rot="10800000">
            <a:off x="4064140" y="2067694"/>
            <a:ext cx="579868" cy="288032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60032" y="1779663"/>
            <a:ext cx="579868" cy="2880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860032" y="2067695"/>
            <a:ext cx="579868" cy="3600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3"/>
          <p:cNvSpPr txBox="1"/>
          <p:nvPr/>
        </p:nvSpPr>
        <p:spPr bwMode="auto">
          <a:xfrm rot="21205640">
            <a:off x="4945374" y="2191057"/>
            <a:ext cx="3510898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vi-VN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0, 1, 2, 3, 4, 5 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62"/>
          <p:cNvSpPr txBox="1"/>
          <p:nvPr/>
        </p:nvSpPr>
        <p:spPr bwMode="auto">
          <a:xfrm rot="21307475">
            <a:off x="5531873" y="1456295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Blackboard Teachers Teacher Cartoon Free Photo PNG |  กิจกรรมเด็กก่อนวัยเรียน, กิจกรรมสำหรับเด็ก, คร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1" y="123478"/>
            <a:ext cx="438798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QUÝ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5848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10245" y="2355726"/>
            <a:ext cx="7123509" cy="16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(Tiết 1)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475656" y="1131590"/>
            <a:ext cx="3528392" cy="576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TOÁN:</a:t>
            </a:r>
          </a:p>
        </p:txBody>
      </p:sp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42773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607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40454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altLang="ko-K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0, 1, 2, 3, 4, 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00"/>
            <a:ext cx="1631840" cy="654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8" y="2082933"/>
            <a:ext cx="1616414" cy="1398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68" y="2342325"/>
            <a:ext cx="2820169" cy="96142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5456272" y="2301458"/>
            <a:ext cx="1008112" cy="9614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56157" y="1952628"/>
            <a:ext cx="1316742" cy="1810354"/>
            <a:chOff x="6660232" y="1664596"/>
            <a:chExt cx="1316742" cy="1810354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664596"/>
              <a:ext cx="1316742" cy="133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49188" y="2951730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800200" y="-40454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altLang="ko-K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0, 1, 2, 3, 4, 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7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00"/>
            <a:ext cx="1631840" cy="6545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3" y="1454149"/>
            <a:ext cx="1080120" cy="795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7" y="1481512"/>
            <a:ext cx="2057687" cy="695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7" y="2240227"/>
            <a:ext cx="989346" cy="778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36" y="2345608"/>
            <a:ext cx="2067213" cy="68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14" y="3124249"/>
            <a:ext cx="2191056" cy="7335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7" y="3858626"/>
            <a:ext cx="1008112" cy="7995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36" y="4016924"/>
            <a:ext cx="2152950" cy="7049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3" y="3042240"/>
            <a:ext cx="914435" cy="79251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885439" y="1409504"/>
            <a:ext cx="838696" cy="786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875933" y="2278965"/>
            <a:ext cx="838696" cy="786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874731" y="3119804"/>
            <a:ext cx="838696" cy="786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85439" y="3969001"/>
            <a:ext cx="838696" cy="786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87421" y="1423965"/>
            <a:ext cx="1556724" cy="865659"/>
            <a:chOff x="7596336" y="1434083"/>
            <a:chExt cx="1556724" cy="865659"/>
          </a:xfrm>
        </p:grpSpPr>
        <p:pic>
          <p:nvPicPr>
            <p:cNvPr id="23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1434083"/>
              <a:ext cx="851716" cy="86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460432" y="1658496"/>
              <a:ext cx="692628" cy="409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87421" y="3868230"/>
            <a:ext cx="1559302" cy="853642"/>
            <a:chOff x="7596336" y="3878348"/>
            <a:chExt cx="1559302" cy="853642"/>
          </a:xfrm>
        </p:grpSpPr>
        <p:pic>
          <p:nvPicPr>
            <p:cNvPr id="26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878348"/>
              <a:ext cx="858391" cy="853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388424" y="4126893"/>
              <a:ext cx="767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387421" y="3065043"/>
            <a:ext cx="1556724" cy="823717"/>
            <a:chOff x="7596336" y="3075161"/>
            <a:chExt cx="1556724" cy="823717"/>
          </a:xfrm>
        </p:grpSpPr>
        <p:pic>
          <p:nvPicPr>
            <p:cNvPr id="25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075161"/>
              <a:ext cx="840121" cy="82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8460432" y="3299620"/>
              <a:ext cx="692628" cy="409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87421" y="2250027"/>
            <a:ext cx="1556724" cy="827518"/>
            <a:chOff x="7596336" y="2260145"/>
            <a:chExt cx="1556724" cy="827518"/>
          </a:xfrm>
        </p:grpSpPr>
        <p:pic>
          <p:nvPicPr>
            <p:cNvPr id="24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260145"/>
              <a:ext cx="839190" cy="82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460432" y="2461683"/>
              <a:ext cx="692628" cy="409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9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40454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en-US" altLang="ko-K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0, 1, 2, 3, 4, 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:a16="http://schemas.microsoft.com/office/drawing/2014/main" xmlns="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:a16="http://schemas.microsoft.com/office/drawing/2014/main" xmlns="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:a16="http://schemas.microsoft.com/office/drawing/2014/main" xmlns="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:a16="http://schemas.microsoft.com/office/drawing/2014/main" xmlns="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:a16="http://schemas.microsoft.com/office/drawing/2014/main" xmlns="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:a16="http://schemas.microsoft.com/office/drawing/2014/main" xmlns="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" y="1153374"/>
            <a:ext cx="1631840" cy="65452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5225329" y="2349252"/>
            <a:ext cx="1052266" cy="9404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4" y="2239755"/>
            <a:ext cx="1471564" cy="1159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45" y="2523834"/>
            <a:ext cx="2181529" cy="7906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08046" y="1932571"/>
            <a:ext cx="1416010" cy="1905168"/>
            <a:chOff x="6514757" y="1723021"/>
            <a:chExt cx="1416010" cy="1905168"/>
          </a:xfrm>
        </p:grpSpPr>
        <p:pic>
          <p:nvPicPr>
            <p:cNvPr id="26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757" y="1723021"/>
              <a:ext cx="1365994" cy="1381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88224" y="3104969"/>
              <a:ext cx="13425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9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" y="0"/>
            <a:ext cx="1662109" cy="666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3478"/>
            <a:ext cx="453650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0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24917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204</Words>
  <Application>Microsoft Office PowerPoint</Application>
  <PresentationFormat>On-screen Show (16:9)</PresentationFormat>
  <Paragraphs>76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맑은 고딕</vt:lpstr>
      <vt:lpstr>微软雅黑</vt:lpstr>
      <vt:lpstr>宋体</vt:lpstr>
      <vt:lpstr>Aharoni</vt:lpstr>
      <vt:lpstr>Arial</vt:lpstr>
      <vt:lpstr>Calibri</vt:lpstr>
      <vt:lpstr>HP001 4 hàng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Microsoft account</cp:lastModifiedBy>
  <cp:revision>184</cp:revision>
  <dcterms:created xsi:type="dcterms:W3CDTF">2014-04-01T16:27:38Z</dcterms:created>
  <dcterms:modified xsi:type="dcterms:W3CDTF">2022-09-01T16:46:32Z</dcterms:modified>
</cp:coreProperties>
</file>