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sldIdLst>
    <p:sldId id="288" r:id="rId5"/>
    <p:sldId id="290" r:id="rId6"/>
    <p:sldId id="310" r:id="rId7"/>
    <p:sldId id="313" r:id="rId8"/>
    <p:sldId id="300" r:id="rId9"/>
    <p:sldId id="337" r:id="rId10"/>
    <p:sldId id="338" r:id="rId11"/>
    <p:sldId id="340" r:id="rId12"/>
    <p:sldId id="314" r:id="rId13"/>
    <p:sldId id="339" r:id="rId14"/>
    <p:sldId id="332" r:id="rId15"/>
    <p:sldId id="331" r:id="rId16"/>
    <p:sldId id="322" r:id="rId17"/>
    <p:sldId id="344" r:id="rId18"/>
    <p:sldId id="342" r:id="rId19"/>
    <p:sldId id="343" r:id="rId20"/>
    <p:sldId id="345" r:id="rId21"/>
    <p:sldId id="347" r:id="rId22"/>
    <p:sldId id="316" r:id="rId23"/>
    <p:sldId id="318" r:id="rId24"/>
    <p:sldId id="336" r:id="rId25"/>
    <p:sldId id="335" r:id="rId26"/>
    <p:sldId id="324" r:id="rId27"/>
    <p:sldId id="325" r:id="rId28"/>
    <p:sldId id="327" r:id="rId29"/>
    <p:sldId id="328" r:id="rId30"/>
    <p:sldId id="349" r:id="rId31"/>
    <p:sldId id="348" r:id="rId3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13"/>
            <p14:sldId id="300"/>
            <p14:sldId id="337"/>
            <p14:sldId id="338"/>
            <p14:sldId id="340"/>
            <p14:sldId id="314"/>
            <p14:sldId id="339"/>
          </p14:sldIdLst>
        </p14:section>
        <p14:section name="Tiết 2" id="{D26EF98B-2085-49F3-B273-FBF6FCCC601C}">
          <p14:sldIdLst>
            <p14:sldId id="332"/>
            <p14:sldId id="331"/>
            <p14:sldId id="322"/>
            <p14:sldId id="344"/>
            <p14:sldId id="342"/>
            <p14:sldId id="343"/>
            <p14:sldId id="345"/>
            <p14:sldId id="347"/>
            <p14:sldId id="316"/>
            <p14:sldId id="318"/>
          </p14:sldIdLst>
        </p14:section>
        <p14:section name="Tiết 3" id="{4D846693-4418-42A5-976A-89DDAFEED3E5}">
          <p14:sldIdLst>
            <p14:sldId id="336"/>
            <p14:sldId id="335"/>
            <p14:sldId id="324"/>
            <p14:sldId id="325"/>
            <p14:sldId id="327"/>
            <p14:sldId id="328"/>
            <p14:sldId id="349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TINH" initials="M" lastIdx="1" clrIdx="0">
    <p:extLst>
      <p:ext uri="{19B8F6BF-5375-455C-9EA6-DF929625EA0E}">
        <p15:presenceInfo xmlns:p15="http://schemas.microsoft.com/office/powerpoint/2012/main" userId="MAYTI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052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203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9329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1309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781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65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0056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434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47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18.pn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3248" y="1482768"/>
            <a:ext cx="8616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GIỮ GÌN MÔI TRƯỜNG SẠCH ĐẸP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71" y="476083"/>
            <a:ext cx="2077920" cy="830997"/>
            <a:chOff x="2855223" y="1663328"/>
            <a:chExt cx="4692811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4547760" cy="36933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BÀI </a:t>
              </a:r>
              <a:r>
                <a:rPr lang="en-US" altLang="zh-CN" sz="4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21</a:t>
              </a:r>
              <a:endPara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9" y="665018"/>
            <a:ext cx="3689206" cy="3636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64" y="665018"/>
            <a:ext cx="3886200" cy="363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09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</a:t>
            </a:r>
            <a:r>
              <a:rPr lang="en-US" altLang="zh-CN" sz="8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endParaRPr lang="zh-CN" altLang="en-US" sz="80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526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3297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240839" y="45436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5921" y="661906"/>
            <a:ext cx="87680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Kể về một vài địa điểm chưa sạch, đẹp ở quê em </a:t>
            </a:r>
          </a:p>
          <a:p>
            <a:pPr algn="ctr" eaLnBrk="1" hangingPunct="1"/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 đề xuất những việc em cần làm để bảo vệ môi trường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717179" y="275484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63" y="1492903"/>
            <a:ext cx="6991297" cy="35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19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54" y="602673"/>
            <a:ext cx="4104409" cy="3860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602673"/>
            <a:ext cx="3667991" cy="386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59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716973"/>
            <a:ext cx="4000499" cy="4031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336" y="716973"/>
            <a:ext cx="3969327" cy="40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1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729095"/>
            <a:ext cx="4197927" cy="3790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0" y="729095"/>
            <a:ext cx="3844636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60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2" y="716971"/>
            <a:ext cx="3688772" cy="3584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36" y="716972"/>
            <a:ext cx="4073237" cy="358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31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8536" y="976743"/>
            <a:ext cx="800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Những việc em cần làm để bảo vệ môi trường: 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 rác đúng nơi quy định.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gia dọn vệ sinh trường lớp và nơi em ở,…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nhiều cây xanh.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 truyền vận động mọi người cùng thực hiện.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bẻ cành, ngắt hoa, giẫm đập lên cây cỏ ở nơi công cộng,….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97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665018"/>
            <a:ext cx="5628638" cy="3930322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kern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643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1</a:t>
            </a:r>
            <a:endParaRPr lang="zh-CN" altLang="en-US" sz="80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743326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Nhận xét hành động của các bạn dưới đây: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717179" y="265095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 4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355" y="1241542"/>
            <a:ext cx="3782293" cy="3586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27" y="1341199"/>
            <a:ext cx="3892640" cy="3663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91" y="126678"/>
            <a:ext cx="519545" cy="77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30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</a:t>
            </a:r>
            <a:r>
              <a:rPr lang="en-US" altLang="zh-CN" sz="8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endParaRPr lang="zh-CN" altLang="en-US" sz="80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3339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665018"/>
            <a:ext cx="5628638" cy="3930322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kern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4330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7433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Sắm vai xử lí tình huống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717179" y="244313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 5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91" y="126678"/>
            <a:ext cx="519545" cy="647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3" y="1153390"/>
            <a:ext cx="6806048" cy="367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34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71215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Sắm vai xử lí tình huống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717179" y="265095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 5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91" y="126678"/>
            <a:ext cx="519545" cy="647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08" y="1080300"/>
            <a:ext cx="6764482" cy="36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13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665018"/>
            <a:ext cx="5628638" cy="3930322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kern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931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3064" y="1075838"/>
            <a:ext cx="8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Thực hiện các việc làm để bảo vệ môi trường như: bỏ rác đúng nơi quy định, tiết kiệm nước, bảo vệ cây xanh, …</a:t>
            </a:r>
            <a:endParaRPr lang="zh-CN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717179" y="576825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 7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2" y="1714502"/>
            <a:ext cx="4592781" cy="3252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056" y="366536"/>
            <a:ext cx="469353" cy="52421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98326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05245" y="654627"/>
            <a:ext cx="8333510" cy="399010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Kể những việc em và bạn bè hoặc người thân đã làm để góp phần bảo vệ môi trường.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25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602671" y="342900"/>
            <a:ext cx="3480958" cy="2182090"/>
          </a:xfrm>
          <a:prstGeom prst="irregularSeal1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điệp:</a:t>
            </a:r>
            <a:endParaRPr lang="vi-VN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724891" y="1756064"/>
            <a:ext cx="7076209" cy="26289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Môi 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sạch, đẹp làm cuộc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 của chúng 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 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 hơn. Em nhớ luôn giữ môi trường xanh, sạch, đẹp</a:t>
            </a:r>
            <a:r>
              <a:rPr lang="vi-VN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70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xmlns="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75921" y="39240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5921" y="722542"/>
            <a:ext cx="87680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Kể về những địa điểm sạch, đẹp ở địa phương em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592488" y="260877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1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4" y="1283110"/>
            <a:ext cx="8839796" cy="386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37" y="945574"/>
            <a:ext cx="3834245" cy="3616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91" y="945574"/>
            <a:ext cx="3532910" cy="36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0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3" y="654628"/>
            <a:ext cx="4010890" cy="3865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63" y="654628"/>
            <a:ext cx="3896591" cy="38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13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7" y="737756"/>
            <a:ext cx="3502169" cy="3813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8" y="737756"/>
            <a:ext cx="3730336" cy="381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6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52511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Nêu tác hại của việc vứt rác và chất thải bừa bãi ở nơi em sống?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717179" y="109230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6" y="986779"/>
            <a:ext cx="6951519" cy="40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2954521b-b4ab-4ce3-8aa8-8bfa99a4c36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</TotalTime>
  <Words>293</Words>
  <Application>Microsoft Office PowerPoint</Application>
  <PresentationFormat>On-screen Show (16:9)</PresentationFormat>
  <Paragraphs>50</Paragraphs>
  <Slides>28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微软雅黑</vt:lpstr>
      <vt:lpstr>宋体</vt:lpstr>
      <vt:lpstr>Arial</vt:lpstr>
      <vt:lpstr>Arial-Rounded</vt:lpstr>
      <vt:lpstr>Calibri</vt:lpstr>
      <vt:lpstr>Times New Roman</vt:lpstr>
      <vt:lpstr>等线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MyPC</dc:creator>
  <cp:lastModifiedBy>Dell</cp:lastModifiedBy>
  <cp:revision>59</cp:revision>
  <dcterms:created xsi:type="dcterms:W3CDTF">2017-03-04T06:55:50Z</dcterms:created>
  <dcterms:modified xsi:type="dcterms:W3CDTF">2025-04-11T08:16:12Z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