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97" r:id="rId3"/>
    <p:sldId id="311" r:id="rId4"/>
    <p:sldId id="303" r:id="rId5"/>
    <p:sldId id="302" r:id="rId6"/>
    <p:sldId id="306" r:id="rId7"/>
    <p:sldId id="307" r:id="rId8"/>
    <p:sldId id="308" r:id="rId9"/>
    <p:sldId id="310" r:id="rId10"/>
    <p:sldId id="288" r:id="rId11"/>
    <p:sldId id="298" r:id="rId12"/>
    <p:sldId id="299" r:id="rId13"/>
    <p:sldId id="309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08D"/>
    <a:srgbClr val="95D153"/>
    <a:srgbClr val="FFCE33"/>
    <a:srgbClr val="FFD757"/>
    <a:srgbClr val="A9DA74"/>
    <a:srgbClr val="A6D86E"/>
    <a:srgbClr val="1DC4FF"/>
    <a:srgbClr val="FF2525"/>
    <a:srgbClr val="FFCC29"/>
    <a:srgbClr val="BFE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79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4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0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61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73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49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2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67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4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35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1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38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3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07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58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07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0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71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751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xmlns="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71" y="112572"/>
            <a:ext cx="9140694" cy="51416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DB0AD1C-9F65-412D-A40E-80AD72D4C263}"/>
              </a:ext>
            </a:extLst>
          </p:cNvPr>
          <p:cNvSpPr/>
          <p:nvPr/>
        </p:nvSpPr>
        <p:spPr>
          <a:xfrm>
            <a:off x="267102" y="257116"/>
            <a:ext cx="8609798" cy="4629268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7E0CD5D3-B653-42CE-8228-AEA509D5B740}"/>
              </a:ext>
            </a:extLst>
          </p:cNvPr>
          <p:cNvSpPr txBox="1"/>
          <p:nvPr/>
        </p:nvSpPr>
        <p:spPr>
          <a:xfrm>
            <a:off x="1178698" y="518003"/>
            <a:ext cx="698961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5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 defTabSz="685800">
              <a:defRPr/>
            </a:pPr>
            <a:r>
              <a:rPr lang="en-US" sz="405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 defTabSz="685800">
              <a:defRPr/>
            </a:pPr>
            <a:r>
              <a:rPr lang="en-US" sz="405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403A756A-0D88-4EBD-95BC-9A644CA924EF}"/>
              </a:ext>
            </a:extLst>
          </p:cNvPr>
          <p:cNvSpPr txBox="1"/>
          <p:nvPr/>
        </p:nvSpPr>
        <p:spPr>
          <a:xfrm>
            <a:off x="4334988" y="2598421"/>
            <a:ext cx="10342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B06315D0-C762-4790-B03F-4FF9B764C0B8}"/>
              </a:ext>
            </a:extLst>
          </p:cNvPr>
          <p:cNvGrpSpPr/>
          <p:nvPr/>
        </p:nvGrpSpPr>
        <p:grpSpPr>
          <a:xfrm>
            <a:off x="3448084" y="2454310"/>
            <a:ext cx="2809225" cy="96665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xmlns="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xmlns="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xmlns="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xmlns="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xmlns="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xmlns="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xmlns="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xmlns="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xmlns="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xmlns="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xmlns="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xmlns="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xmlns="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57" name="图片 1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371831">
            <a:off x="-977982" y="1350402"/>
            <a:ext cx="4199540" cy="55701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F7C0018-C876-4108-B20D-60EBAEB77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7275" y="4676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6836">
        <p14:warp dir="in"/>
      </p:transition>
    </mc:Choice>
    <mc:Fallback xmlns="">
      <p:transition spd="slow" advClick="0" advTm="6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8100" y="50002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33400" y="-117955"/>
            <a:ext cx="8747760" cy="963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ea typeface="Arial-Rounded" panose="020B0500000000000000" pitchFamily="34" charset="-93"/>
                <a:cs typeface="Arial-Rounded" panose="020B0500000000000000" pitchFamily="34" charset="-93"/>
              </a:rPr>
              <a:t>Diều nào ghi phép tính có kết quả lớn hơn 55?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" y="742949"/>
            <a:ext cx="8001000" cy="428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133600" y="858667"/>
            <a:ext cx="1295400" cy="917448"/>
          </a:xfrm>
          <a:prstGeom prst="cloudCallout">
            <a:avLst>
              <a:gd name="adj1" fmla="val -57010"/>
              <a:gd name="adj2" fmla="val 18899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57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6525491" y="2869473"/>
            <a:ext cx="1295400" cy="917448"/>
          </a:xfrm>
          <a:prstGeom prst="cloudCallout">
            <a:avLst>
              <a:gd name="adj1" fmla="val -173518"/>
              <a:gd name="adj2" fmla="val 52290"/>
            </a:avLst>
          </a:prstGeom>
          <a:solidFill>
            <a:srgbClr val="EF00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55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7110204" y="1419876"/>
            <a:ext cx="1295400" cy="917448"/>
          </a:xfrm>
          <a:prstGeom prst="cloudCallout">
            <a:avLst>
              <a:gd name="adj1" fmla="val -298246"/>
              <a:gd name="adj2" fmla="val 17626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50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6019800" y="549754"/>
            <a:ext cx="1295400" cy="917448"/>
          </a:xfrm>
          <a:prstGeom prst="cloudCallout">
            <a:avLst>
              <a:gd name="adj1" fmla="val -235679"/>
              <a:gd name="adj2" fmla="val 200044"/>
            </a:avLst>
          </a:prstGeom>
          <a:solidFill>
            <a:srgbClr val="95D1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18243" y="1169540"/>
            <a:ext cx="5816600" cy="2944814"/>
            <a:chOff x="2646286" y="1118944"/>
            <a:chExt cx="5816600" cy="294481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87"/>
            <a:stretch/>
          </p:blipFill>
          <p:spPr bwMode="auto">
            <a:xfrm>
              <a:off x="2646286" y="1710466"/>
              <a:ext cx="5816600" cy="2353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3"/>
            <a:stretch/>
          </p:blipFill>
          <p:spPr bwMode="auto">
            <a:xfrm>
              <a:off x="3917372" y="1118944"/>
              <a:ext cx="4545514" cy="2944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Oval 4"/>
          <p:cNvSpPr/>
          <p:nvPr/>
        </p:nvSpPr>
        <p:spPr>
          <a:xfrm>
            <a:off x="126453" y="63817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13192" y="-234628"/>
            <a:ext cx="8376378" cy="2205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dừa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48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hái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5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Hỏi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còn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lại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bao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nhiêu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dừa</a:t>
            </a:r>
            <a:r>
              <a:rPr lang="en-US" sz="3600" dirty="0"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850495"/>
              </p:ext>
            </p:extLst>
          </p:nvPr>
        </p:nvGraphicFramePr>
        <p:xfrm>
          <a:off x="1974272" y="4153592"/>
          <a:ext cx="5029200" cy="797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787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036616" y="4276393"/>
            <a:ext cx="8382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48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59758" y="4212639"/>
            <a:ext cx="7620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72" y="4256884"/>
            <a:ext cx="838200" cy="572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43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103416" y="4228259"/>
            <a:ext cx="8382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-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545773" y="567360"/>
            <a:ext cx="18080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6862607" y="567360"/>
            <a:ext cx="2128993" cy="14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38200" y="112395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488872" y="1130300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21235" r="31841" b="14485"/>
          <a:stretch/>
        </p:blipFill>
        <p:spPr bwMode="auto">
          <a:xfrm>
            <a:off x="1890486" y="133350"/>
            <a:ext cx="4929212" cy="49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5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7804" y="133350"/>
            <a:ext cx="8763000" cy="4857750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endParaRPr lang="en-US" sz="2800" dirty="0">
              <a:solidFill>
                <a:schemeClr val="tx1"/>
              </a:solidFill>
              <a:latin typeface="+mj-lt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Phép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trừ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	   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hai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	   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hai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 58, 59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Bào Ngư - Rửa mặt như mè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-1"/>
            <a:ext cx="9296400" cy="1878863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378787" y="116444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200" b="1">
                <a:latin typeface="Arial" pitchFamily="34" charset="0"/>
                <a:cs typeface="Arial" pitchFamily="34" charset="0"/>
              </a:rPr>
            </a:br>
            <a:r>
              <a:rPr lang="en-US" sz="3200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328301"/>
            <a:ext cx="7220884" cy="10310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spcBef>
                <a:spcPts val="600"/>
              </a:spcBef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980294"/>
            <a:ext cx="8458200" cy="1686346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48" y="3666640"/>
            <a:ext cx="4037976" cy="142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4" y="1739496"/>
            <a:ext cx="737499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36002" y="4628172"/>
            <a:ext cx="22098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56/SGK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0572" y="4084957"/>
            <a:ext cx="1137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3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84028" y="89476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4000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tính</a:t>
            </a:r>
            <a:r>
              <a:rPr lang="en-US" sz="4000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rồi</a:t>
            </a:r>
            <a:r>
              <a:rPr lang="en-US" sz="4000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tính</a:t>
            </a:r>
            <a:r>
              <a:rPr lang="en-US" sz="4000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sp>
        <p:nvSpPr>
          <p:cNvPr id="36" name="Oval 35"/>
          <p:cNvSpPr/>
          <p:nvPr/>
        </p:nvSpPr>
        <p:spPr>
          <a:xfrm>
            <a:off x="115339" y="208856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6857" y="1674586"/>
            <a:ext cx="2182091" cy="7447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53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09600" y="2876550"/>
            <a:ext cx="2182091" cy="7447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57 - 4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16366" y="1674586"/>
            <a:ext cx="2182091" cy="744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65 + 3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609109" y="2876550"/>
            <a:ext cx="2182091" cy="744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68 - 3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80909" y="1691822"/>
            <a:ext cx="2182091" cy="7447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95 + 2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573652" y="2893786"/>
            <a:ext cx="2182091" cy="7447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a typeface="Arial-Rounded" panose="020B0500000000000000" pitchFamily="34" charset="-93"/>
                <a:cs typeface="Arial-Rounded" panose="020B0500000000000000" pitchFamily="34" charset="-93"/>
              </a:rPr>
              <a:t>97 - 2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115339" y="985856"/>
            <a:ext cx="79906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a)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3087139" y="985856"/>
            <a:ext cx="79906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b)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6058939" y="985856"/>
            <a:ext cx="79906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769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47611" y="550844"/>
            <a:ext cx="2182091" cy="7447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53 + 4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37909" y="550844"/>
            <a:ext cx="2182091" cy="7447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57 - 4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72539" y="438150"/>
            <a:ext cx="79906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ea typeface="Arial-Rounded" panose="020B0500000000000000" pitchFamily="34" charset="-93"/>
                <a:cs typeface="Arial-Rounded" panose="020B0500000000000000" pitchFamily="34" charset="-93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5E145B-9D4D-4CF4-A2B6-13E1713A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3" y="1933857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738895-09CE-4CC3-B903-5A59394EE9FC}"/>
              </a:ext>
            </a:extLst>
          </p:cNvPr>
          <p:cNvSpPr/>
          <p:nvPr/>
        </p:nvSpPr>
        <p:spPr>
          <a:xfrm>
            <a:off x="775004" y="2221361"/>
            <a:ext cx="8147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A27D45F-F7CF-41F1-BB24-D2A24AD956FB}"/>
              </a:ext>
            </a:extLst>
          </p:cNvPr>
          <p:cNvSpPr/>
          <p:nvPr/>
        </p:nvSpPr>
        <p:spPr>
          <a:xfrm>
            <a:off x="2893373" y="2408707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FFD6E8-1366-4238-BB87-E3902A67C056}"/>
              </a:ext>
            </a:extLst>
          </p:cNvPr>
          <p:cNvSpPr/>
          <p:nvPr/>
        </p:nvSpPr>
        <p:spPr>
          <a:xfrm>
            <a:off x="3198172" y="3078294"/>
            <a:ext cx="697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BFB999-60CB-4930-8A76-A9515678271F}"/>
              </a:ext>
            </a:extLst>
          </p:cNvPr>
          <p:cNvSpPr/>
          <p:nvPr/>
        </p:nvSpPr>
        <p:spPr>
          <a:xfrm>
            <a:off x="2697035" y="2748975"/>
            <a:ext cx="884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+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938C28E-A333-4B6E-8313-80A5BA6C5393}"/>
              </a:ext>
            </a:extLst>
          </p:cNvPr>
          <p:cNvSpPr/>
          <p:nvPr/>
        </p:nvSpPr>
        <p:spPr>
          <a:xfrm>
            <a:off x="3181694" y="2417620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23D6DAB-694F-4EEC-B6B0-4707E695323E}"/>
              </a:ext>
            </a:extLst>
          </p:cNvPr>
          <p:cNvCxnSpPr>
            <a:cxnSpLocks/>
          </p:cNvCxnSpPr>
          <p:nvPr/>
        </p:nvCxnSpPr>
        <p:spPr>
          <a:xfrm>
            <a:off x="2819400" y="3562350"/>
            <a:ext cx="6858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510661-4AF2-40D1-BF6A-0141F6BACAE1}"/>
              </a:ext>
            </a:extLst>
          </p:cNvPr>
          <p:cNvSpPr/>
          <p:nvPr/>
        </p:nvSpPr>
        <p:spPr>
          <a:xfrm>
            <a:off x="2843587" y="3739224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E7F439E-FB15-430B-B390-3F80BEE446AB}"/>
              </a:ext>
            </a:extLst>
          </p:cNvPr>
          <p:cNvSpPr/>
          <p:nvPr/>
        </p:nvSpPr>
        <p:spPr>
          <a:xfrm>
            <a:off x="3181694" y="3734768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FCEE04D-7BE6-4A72-B5D3-6F4295EA3440}"/>
              </a:ext>
            </a:extLst>
          </p:cNvPr>
          <p:cNvSpPr/>
          <p:nvPr/>
        </p:nvSpPr>
        <p:spPr>
          <a:xfrm>
            <a:off x="6159648" y="2403439"/>
            <a:ext cx="442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44B74A0-8207-4D8B-95FB-9879E4534CA8}"/>
              </a:ext>
            </a:extLst>
          </p:cNvPr>
          <p:cNvSpPr/>
          <p:nvPr/>
        </p:nvSpPr>
        <p:spPr>
          <a:xfrm>
            <a:off x="6472264" y="3072240"/>
            <a:ext cx="697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969FDCE-0761-4999-9CB9-D0509755936C}"/>
              </a:ext>
            </a:extLst>
          </p:cNvPr>
          <p:cNvSpPr/>
          <p:nvPr/>
        </p:nvSpPr>
        <p:spPr>
          <a:xfrm>
            <a:off x="6008134" y="2458706"/>
            <a:ext cx="697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F5E035F-8280-4961-9499-DF4AB232A56A}"/>
              </a:ext>
            </a:extLst>
          </p:cNvPr>
          <p:cNvSpPr/>
          <p:nvPr/>
        </p:nvSpPr>
        <p:spPr>
          <a:xfrm>
            <a:off x="6486610" y="2398561"/>
            <a:ext cx="442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35B319F-767D-45E2-BC16-39393A2FC3B1}"/>
              </a:ext>
            </a:extLst>
          </p:cNvPr>
          <p:cNvCxnSpPr>
            <a:cxnSpLocks/>
          </p:cNvCxnSpPr>
          <p:nvPr/>
        </p:nvCxnSpPr>
        <p:spPr>
          <a:xfrm>
            <a:off x="6122150" y="3607421"/>
            <a:ext cx="6858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6C7CDAA-0F3C-49E8-B6B2-156E632F9C09}"/>
              </a:ext>
            </a:extLst>
          </p:cNvPr>
          <p:cNvSpPr/>
          <p:nvPr/>
        </p:nvSpPr>
        <p:spPr>
          <a:xfrm>
            <a:off x="6167460" y="3727236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4238861-1B3B-4370-A48B-416DE314342C}"/>
              </a:ext>
            </a:extLst>
          </p:cNvPr>
          <p:cNvSpPr/>
          <p:nvPr/>
        </p:nvSpPr>
        <p:spPr>
          <a:xfrm>
            <a:off x="6502053" y="3737713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23" grpId="0"/>
      <p:bldP spid="24" grpId="0"/>
      <p:bldP spid="32" grpId="0"/>
      <p:bldP spid="33" grpId="0"/>
      <p:bldP spid="34" grpId="0"/>
      <p:bldP spid="35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52600" y="600983"/>
            <a:ext cx="2182091" cy="744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65 + 3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351198" y="607786"/>
            <a:ext cx="2182091" cy="744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68 - 3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37309" y="438150"/>
            <a:ext cx="79906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ea typeface="Arial-Rounded" panose="020B0500000000000000" pitchFamily="34" charset="-93"/>
                <a:cs typeface="Arial-Rounded" panose="020B0500000000000000" pitchFamily="34" charset="-93"/>
              </a:rPr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243009-EAA3-40DF-9DB8-F3CC86C3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3" y="1933857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8EC38EE-A020-4B95-BCF9-FA970A55472D}"/>
              </a:ext>
            </a:extLst>
          </p:cNvPr>
          <p:cNvSpPr/>
          <p:nvPr/>
        </p:nvSpPr>
        <p:spPr>
          <a:xfrm>
            <a:off x="775004" y="2221361"/>
            <a:ext cx="8147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B03B8F-EE95-4204-8061-385EC819C62F}"/>
              </a:ext>
            </a:extLst>
          </p:cNvPr>
          <p:cNvSpPr/>
          <p:nvPr/>
        </p:nvSpPr>
        <p:spPr>
          <a:xfrm>
            <a:off x="2883935" y="2408707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4EDA247-FC5C-407B-B855-423C3D1F1E1E}"/>
              </a:ext>
            </a:extLst>
          </p:cNvPr>
          <p:cNvSpPr/>
          <p:nvPr/>
        </p:nvSpPr>
        <p:spPr>
          <a:xfrm>
            <a:off x="3188734" y="3078294"/>
            <a:ext cx="697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EBA1F7A-A792-4100-9FBC-2C14743FD2FC}"/>
              </a:ext>
            </a:extLst>
          </p:cNvPr>
          <p:cNvSpPr/>
          <p:nvPr/>
        </p:nvSpPr>
        <p:spPr>
          <a:xfrm>
            <a:off x="2698301" y="2745857"/>
            <a:ext cx="1198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+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76657B-1A53-4D5F-BD3F-EE7DA3735E35}"/>
              </a:ext>
            </a:extLst>
          </p:cNvPr>
          <p:cNvSpPr/>
          <p:nvPr/>
        </p:nvSpPr>
        <p:spPr>
          <a:xfrm>
            <a:off x="3172256" y="2417620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3B6568B-0F61-46B1-9D80-B928D01AB1F5}"/>
              </a:ext>
            </a:extLst>
          </p:cNvPr>
          <p:cNvCxnSpPr>
            <a:cxnSpLocks/>
          </p:cNvCxnSpPr>
          <p:nvPr/>
        </p:nvCxnSpPr>
        <p:spPr>
          <a:xfrm>
            <a:off x="2819400" y="3562350"/>
            <a:ext cx="6858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584CA18-14B6-421F-A9AF-27671D7BA88A}"/>
              </a:ext>
            </a:extLst>
          </p:cNvPr>
          <p:cNvSpPr/>
          <p:nvPr/>
        </p:nvSpPr>
        <p:spPr>
          <a:xfrm>
            <a:off x="2834149" y="3739224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E1E993-85D0-4DD5-B01F-6FEB8BA45446}"/>
              </a:ext>
            </a:extLst>
          </p:cNvPr>
          <p:cNvSpPr/>
          <p:nvPr/>
        </p:nvSpPr>
        <p:spPr>
          <a:xfrm>
            <a:off x="3172256" y="3734768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522C1E6-BC5A-41B0-A4A8-B8443B8D4551}"/>
              </a:ext>
            </a:extLst>
          </p:cNvPr>
          <p:cNvSpPr/>
          <p:nvPr/>
        </p:nvSpPr>
        <p:spPr>
          <a:xfrm>
            <a:off x="6159648" y="2403439"/>
            <a:ext cx="442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E29D440-48B5-44A9-A9CD-1DF1C9A19F86}"/>
              </a:ext>
            </a:extLst>
          </p:cNvPr>
          <p:cNvSpPr/>
          <p:nvPr/>
        </p:nvSpPr>
        <p:spPr>
          <a:xfrm>
            <a:off x="6472264" y="3072240"/>
            <a:ext cx="697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571723-0A5E-4F33-930C-322835A23719}"/>
              </a:ext>
            </a:extLst>
          </p:cNvPr>
          <p:cNvSpPr/>
          <p:nvPr/>
        </p:nvSpPr>
        <p:spPr>
          <a:xfrm>
            <a:off x="6008134" y="2458706"/>
            <a:ext cx="697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D806AE-4064-4D78-9ED3-71F19DFA7154}"/>
              </a:ext>
            </a:extLst>
          </p:cNvPr>
          <p:cNvSpPr/>
          <p:nvPr/>
        </p:nvSpPr>
        <p:spPr>
          <a:xfrm>
            <a:off x="6486610" y="2398561"/>
            <a:ext cx="442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B20E26A-9511-4556-B7EF-46352B890FD9}"/>
              </a:ext>
            </a:extLst>
          </p:cNvPr>
          <p:cNvCxnSpPr>
            <a:cxnSpLocks/>
          </p:cNvCxnSpPr>
          <p:nvPr/>
        </p:nvCxnSpPr>
        <p:spPr>
          <a:xfrm>
            <a:off x="6122150" y="3607421"/>
            <a:ext cx="6858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7BF290-EC17-4564-9E40-F8D034273214}"/>
              </a:ext>
            </a:extLst>
          </p:cNvPr>
          <p:cNvSpPr/>
          <p:nvPr/>
        </p:nvSpPr>
        <p:spPr>
          <a:xfrm>
            <a:off x="6167460" y="3727236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89B84A-0F75-4645-92D8-442A6E608117}"/>
              </a:ext>
            </a:extLst>
          </p:cNvPr>
          <p:cNvSpPr/>
          <p:nvPr/>
        </p:nvSpPr>
        <p:spPr>
          <a:xfrm>
            <a:off x="6502053" y="3737713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57400" y="537483"/>
            <a:ext cx="2182091" cy="7447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95 + 2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562600" y="550636"/>
            <a:ext cx="2182091" cy="7447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97 - 2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685800" y="438150"/>
            <a:ext cx="79906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ea typeface="Arial-Rounded" panose="020B0500000000000000" pitchFamily="34" charset="-93"/>
                <a:cs typeface="Arial-Rounded" panose="020B0500000000000000" pitchFamily="34" charset="-93"/>
              </a:rPr>
              <a:t>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E8CF2A-F2B3-47CA-9312-2AB703E9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3" y="1933857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2E7988-148C-4709-BBC5-B308ADB2A283}"/>
              </a:ext>
            </a:extLst>
          </p:cNvPr>
          <p:cNvSpPr/>
          <p:nvPr/>
        </p:nvSpPr>
        <p:spPr>
          <a:xfrm>
            <a:off x="775004" y="2221361"/>
            <a:ext cx="8147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58BA5F-38A2-4321-BA24-3EAF9C12D880}"/>
              </a:ext>
            </a:extLst>
          </p:cNvPr>
          <p:cNvSpPr/>
          <p:nvPr/>
        </p:nvSpPr>
        <p:spPr>
          <a:xfrm>
            <a:off x="2883935" y="2408707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216DBC3-1607-4525-B7AD-F98C169DB22C}"/>
              </a:ext>
            </a:extLst>
          </p:cNvPr>
          <p:cNvSpPr/>
          <p:nvPr/>
        </p:nvSpPr>
        <p:spPr>
          <a:xfrm>
            <a:off x="3124200" y="3078294"/>
            <a:ext cx="697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232C1B-B598-4088-86FB-4E0EB3FEDC7D}"/>
              </a:ext>
            </a:extLst>
          </p:cNvPr>
          <p:cNvSpPr/>
          <p:nvPr/>
        </p:nvSpPr>
        <p:spPr>
          <a:xfrm>
            <a:off x="2682017" y="2745531"/>
            <a:ext cx="960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+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CA2F29-8201-41E2-B423-33631FC328E8}"/>
              </a:ext>
            </a:extLst>
          </p:cNvPr>
          <p:cNvSpPr/>
          <p:nvPr/>
        </p:nvSpPr>
        <p:spPr>
          <a:xfrm>
            <a:off x="3181694" y="2417620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3993CE8-34CF-420B-94F7-5789E4F2CE6C}"/>
              </a:ext>
            </a:extLst>
          </p:cNvPr>
          <p:cNvCxnSpPr>
            <a:cxnSpLocks/>
          </p:cNvCxnSpPr>
          <p:nvPr/>
        </p:nvCxnSpPr>
        <p:spPr>
          <a:xfrm>
            <a:off x="2819400" y="3562350"/>
            <a:ext cx="6858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EF8ACAD-A5EE-4F2D-9317-511E7A2D17BD}"/>
              </a:ext>
            </a:extLst>
          </p:cNvPr>
          <p:cNvSpPr/>
          <p:nvPr/>
        </p:nvSpPr>
        <p:spPr>
          <a:xfrm>
            <a:off x="2843587" y="3739224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064670-F0CE-4F46-97FA-4FA7FCB41099}"/>
              </a:ext>
            </a:extLst>
          </p:cNvPr>
          <p:cNvSpPr/>
          <p:nvPr/>
        </p:nvSpPr>
        <p:spPr>
          <a:xfrm>
            <a:off x="3181694" y="3734768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7EE09C-A415-4FC9-8AC2-B05D41A873D2}"/>
              </a:ext>
            </a:extLst>
          </p:cNvPr>
          <p:cNvSpPr/>
          <p:nvPr/>
        </p:nvSpPr>
        <p:spPr>
          <a:xfrm>
            <a:off x="6159648" y="2403439"/>
            <a:ext cx="442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0BC5651-34CA-4903-84B7-FB3E031A011E}"/>
              </a:ext>
            </a:extLst>
          </p:cNvPr>
          <p:cNvSpPr/>
          <p:nvPr/>
        </p:nvSpPr>
        <p:spPr>
          <a:xfrm>
            <a:off x="6472264" y="3072240"/>
            <a:ext cx="697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271110F-7E62-4D3E-BB66-4FDAC4F8C7A5}"/>
              </a:ext>
            </a:extLst>
          </p:cNvPr>
          <p:cNvSpPr/>
          <p:nvPr/>
        </p:nvSpPr>
        <p:spPr>
          <a:xfrm>
            <a:off x="6008134" y="2458706"/>
            <a:ext cx="697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B72DB3A-6CB4-4125-807A-9F0A41A1EA99}"/>
              </a:ext>
            </a:extLst>
          </p:cNvPr>
          <p:cNvSpPr/>
          <p:nvPr/>
        </p:nvSpPr>
        <p:spPr>
          <a:xfrm>
            <a:off x="6486610" y="2398561"/>
            <a:ext cx="442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76A1D6-513A-4648-A31D-99EA931D7AE3}"/>
              </a:ext>
            </a:extLst>
          </p:cNvPr>
          <p:cNvCxnSpPr>
            <a:cxnSpLocks/>
          </p:cNvCxnSpPr>
          <p:nvPr/>
        </p:nvCxnSpPr>
        <p:spPr>
          <a:xfrm>
            <a:off x="6122150" y="3607421"/>
            <a:ext cx="6858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B592284-7DFB-4A1F-ACA8-3935AC20CE9A}"/>
              </a:ext>
            </a:extLst>
          </p:cNvPr>
          <p:cNvSpPr/>
          <p:nvPr/>
        </p:nvSpPr>
        <p:spPr>
          <a:xfrm>
            <a:off x="6167460" y="3727236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23EBBC5-EF73-486D-8826-C62D12BD0884}"/>
              </a:ext>
            </a:extLst>
          </p:cNvPr>
          <p:cNvSpPr/>
          <p:nvPr/>
        </p:nvSpPr>
        <p:spPr>
          <a:xfrm>
            <a:off x="6502053" y="3737713"/>
            <a:ext cx="24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8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898801" y="94824"/>
            <a:ext cx="7487017" cy="504867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0914" y="1962150"/>
            <a:ext cx="1987969" cy="51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250998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16480" y="2513721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774736" y="3090154"/>
            <a:ext cx="346715" cy="4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514600" y="2647950"/>
            <a:ext cx="349187" cy="69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371600" y="2800350"/>
            <a:ext cx="349187" cy="98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71600" y="287342"/>
            <a:ext cx="858317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</a:t>
            </a:r>
            <a:r>
              <a:rPr lang="en-US" sz="28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el-GR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wăm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516416" y="843353"/>
            <a:ext cx="198796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TǨn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107465" y="1428750"/>
            <a:ext cx="6874735" cy="6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516536" y="3562350"/>
            <a:ext cx="5408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2662649" y="250998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2955129" y="2513721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913385" y="3090154"/>
            <a:ext cx="346715" cy="4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3680314" y="2767234"/>
            <a:ext cx="349187" cy="98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2655185" y="3562350"/>
            <a:ext cx="5408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3799947" y="250998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4092427" y="2513721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050683" y="3090154"/>
            <a:ext cx="346715" cy="4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792483" y="3562350"/>
            <a:ext cx="5408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6107812" y="2532743"/>
            <a:ext cx="349187" cy="44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6356413" y="2527328"/>
            <a:ext cx="349187" cy="44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6357648" y="3084545"/>
            <a:ext cx="346715" cy="39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5955412" y="2803690"/>
            <a:ext cx="349187" cy="9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056469" y="3575957"/>
            <a:ext cx="5408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4953879" y="2518886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5246359" y="252262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5239368" y="3090010"/>
            <a:ext cx="346715" cy="4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946415" y="3571253"/>
            <a:ext cx="5408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7225330" y="2518886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7517810" y="252262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7519045" y="3083180"/>
            <a:ext cx="346715" cy="4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7217866" y="3571253"/>
            <a:ext cx="5408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7097595" y="2667880"/>
            <a:ext cx="349187" cy="69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4798885" y="2659740"/>
            <a:ext cx="349187" cy="69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1524000" y="363008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1816480" y="363382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2669641" y="3639721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2962121" y="3643459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3824060" y="3639721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4116540" y="3643459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4933028" y="361723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5225508" y="3620971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6099158" y="364025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6391638" y="3643992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7217870" y="363008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7510350" y="363382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9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>
            <a:off x="5058380" y="1623534"/>
            <a:ext cx="126876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98061" y="1623534"/>
            <a:ext cx="126876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89953" y="201930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914400" y="19640"/>
            <a:ext cx="9601200" cy="1009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4000" dirty="0"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752532" y="1087061"/>
            <a:ext cx="1105447" cy="1009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ea typeface="Arial-Rounded" panose="020B0500000000000000" pitchFamily="34" charset="-93"/>
                <a:cs typeface="Arial-Rounded" panose="020B0500000000000000" pitchFamily="34" charset="-93"/>
              </a:rPr>
              <a:t>a)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76371" y="1040442"/>
            <a:ext cx="1166184" cy="1166184"/>
          </a:xfrm>
          <a:prstGeom prst="roundRect">
            <a:avLst/>
          </a:prstGeom>
          <a:solidFill>
            <a:srgbClr val="FFD757"/>
          </a:solidFill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59</a:t>
            </a:r>
          </a:p>
        </p:txBody>
      </p:sp>
      <p:sp>
        <p:nvSpPr>
          <p:cNvPr id="16" name="Oval 15"/>
          <p:cNvSpPr/>
          <p:nvPr/>
        </p:nvSpPr>
        <p:spPr>
          <a:xfrm>
            <a:off x="3866823" y="1015001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sp>
        <p:nvSpPr>
          <p:cNvPr id="2" name="8-Point Star 1"/>
          <p:cNvSpPr/>
          <p:nvPr/>
        </p:nvSpPr>
        <p:spPr>
          <a:xfrm>
            <a:off x="6333167" y="903917"/>
            <a:ext cx="1439233" cy="1439233"/>
          </a:xfrm>
          <a:prstGeom prst="star8">
            <a:avLst/>
          </a:prstGeom>
          <a:noFill/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51123" y="3680934"/>
            <a:ext cx="126876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90804" y="3680934"/>
            <a:ext cx="1268762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4"/>
          <p:cNvSpPr txBox="1">
            <a:spLocks/>
          </p:cNvSpPr>
          <p:nvPr/>
        </p:nvSpPr>
        <p:spPr>
          <a:xfrm>
            <a:off x="745275" y="3144461"/>
            <a:ext cx="1105447" cy="1009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ea typeface="Arial-Rounded" panose="020B0500000000000000" pitchFamily="34" charset="-93"/>
                <a:cs typeface="Arial-Rounded" panose="020B0500000000000000" pitchFamily="34" charset="-93"/>
              </a:rPr>
              <a:t>b)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325910" y="2961317"/>
            <a:ext cx="1439233" cy="1439233"/>
          </a:xfrm>
          <a:prstGeom prst="star8">
            <a:avLst/>
          </a:prstGeom>
          <a:noFill/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859566" y="3058461"/>
            <a:ext cx="1166184" cy="1166184"/>
          </a:xfrm>
          <a:prstGeom prst="roundRect">
            <a:avLst/>
          </a:prstGeom>
          <a:solidFill>
            <a:schemeClr val="bg1"/>
          </a:solidFill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322199" y="3032221"/>
            <a:ext cx="1573401" cy="1292129"/>
            <a:chOff x="1322199" y="2946496"/>
            <a:chExt cx="1573401" cy="1292129"/>
          </a:xfrm>
        </p:grpSpPr>
        <p:sp>
          <p:nvSpPr>
            <p:cNvPr id="8" name="Flowchart: Extract 7"/>
            <p:cNvSpPr/>
            <p:nvPr/>
          </p:nvSpPr>
          <p:spPr>
            <a:xfrm>
              <a:off x="1322199" y="2946496"/>
              <a:ext cx="1573401" cy="1121615"/>
            </a:xfrm>
            <a:custGeom>
              <a:avLst/>
              <a:gdLst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6318 h 6318"/>
                <a:gd name="connsiteX1" fmla="*/ 5060 w 10000"/>
                <a:gd name="connsiteY1" fmla="*/ 0 h 6318"/>
                <a:gd name="connsiteX2" fmla="*/ 10000 w 10000"/>
                <a:gd name="connsiteY2" fmla="*/ 6318 h 6318"/>
                <a:gd name="connsiteX3" fmla="*/ 0 w 10000"/>
                <a:gd name="connsiteY3" fmla="*/ 6318 h 6318"/>
                <a:gd name="connsiteX0" fmla="*/ 0 w 10000"/>
                <a:gd name="connsiteY0" fmla="*/ 11283 h 11283"/>
                <a:gd name="connsiteX1" fmla="*/ 5207 w 10000"/>
                <a:gd name="connsiteY1" fmla="*/ 0 h 11283"/>
                <a:gd name="connsiteX2" fmla="*/ 10000 w 10000"/>
                <a:gd name="connsiteY2" fmla="*/ 11283 h 11283"/>
                <a:gd name="connsiteX3" fmla="*/ 0 w 10000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1283">
                  <a:moveTo>
                    <a:pt x="0" y="11283"/>
                  </a:moveTo>
                  <a:lnTo>
                    <a:pt x="5207" y="0"/>
                  </a:lnTo>
                  <a:lnTo>
                    <a:pt x="10000" y="11283"/>
                  </a:lnTo>
                  <a:lnTo>
                    <a:pt x="0" y="11283"/>
                  </a:lnTo>
                  <a:close/>
                </a:path>
              </a:pathLst>
            </a:custGeom>
            <a:solidFill>
              <a:srgbClr val="FFD757"/>
            </a:solidFill>
            <a:ln>
              <a:solidFill>
                <a:srgbClr val="FFCE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en-US" sz="4800" b="1">
                <a:solidFill>
                  <a:srgbClr val="0070C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524000" y="3072441"/>
              <a:ext cx="1166184" cy="11661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r>
                <a:rPr lang="en-US" sz="4400" b="1">
                  <a:solidFill>
                    <a:srgbClr val="0070C0"/>
                  </a:solidFill>
                  <a:latin typeface="+mj-lt"/>
                  <a:ea typeface="Arial-Rounded" panose="020B0500000000000000" pitchFamily="34" charset="-93"/>
                  <a:cs typeface="Arial-Rounded" panose="020B0500000000000000" pitchFamily="34" charset="-93"/>
                </a:rPr>
                <a:t>43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2696975" y="1001644"/>
            <a:ext cx="1166184" cy="708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4400" b="1">
                <a:solidFill>
                  <a:srgbClr val="0070C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- 2</a:t>
            </a:r>
          </a:p>
        </p:txBody>
      </p:sp>
      <p:sp>
        <p:nvSpPr>
          <p:cNvPr id="26" name="Oval 25"/>
          <p:cNvSpPr/>
          <p:nvPr/>
        </p:nvSpPr>
        <p:spPr>
          <a:xfrm>
            <a:off x="3866823" y="1015001"/>
            <a:ext cx="1217066" cy="121706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57</a:t>
            </a:r>
          </a:p>
        </p:txBody>
      </p:sp>
      <p:sp>
        <p:nvSpPr>
          <p:cNvPr id="27" name="8-Point Star 26"/>
          <p:cNvSpPr/>
          <p:nvPr/>
        </p:nvSpPr>
        <p:spPr>
          <a:xfrm>
            <a:off x="6324600" y="895350"/>
            <a:ext cx="1439233" cy="1439233"/>
          </a:xfrm>
          <a:prstGeom prst="star8">
            <a:avLst/>
          </a:prstGeom>
          <a:solidFill>
            <a:schemeClr val="bg1"/>
          </a:solidFill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53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96480" y="1001644"/>
            <a:ext cx="1166184" cy="708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4400" b="1">
                <a:solidFill>
                  <a:srgbClr val="0070C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- 4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98061" y="3037365"/>
            <a:ext cx="1166184" cy="708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4400" b="1">
                <a:solidFill>
                  <a:srgbClr val="0070C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+ 5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131908" y="3048936"/>
            <a:ext cx="1166184" cy="708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4400" b="1">
                <a:solidFill>
                  <a:srgbClr val="0070C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- 7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59566" y="3066056"/>
            <a:ext cx="1166184" cy="1166184"/>
          </a:xfrm>
          <a:prstGeom prst="roundRect">
            <a:avLst/>
          </a:prstGeom>
          <a:solidFill>
            <a:schemeClr val="bg1"/>
          </a:solidFill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48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6333167" y="2961317"/>
            <a:ext cx="1439233" cy="1439233"/>
          </a:xfrm>
          <a:prstGeom prst="star8">
            <a:avLst/>
          </a:prstGeom>
          <a:solidFill>
            <a:schemeClr val="bg1"/>
          </a:solidFill>
          <a:ln>
            <a:solidFill>
              <a:srgbClr val="FFC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282</Words>
  <Application>Microsoft Office PowerPoint</Application>
  <PresentationFormat>On-screen Show (16:9)</PresentationFormat>
  <Paragraphs>154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Microsoft YaHei</vt:lpstr>
      <vt:lpstr>宋体</vt:lpstr>
      <vt:lpstr>Arabia</vt:lpstr>
      <vt:lpstr>Arial</vt:lpstr>
      <vt:lpstr>Arial-Rounded</vt:lpstr>
      <vt:lpstr>Calibri</vt:lpstr>
      <vt:lpstr>Calibri Light</vt:lpstr>
      <vt:lpstr>HP001 4 hàng</vt:lpstr>
      <vt:lpstr>Times New Roman</vt:lpstr>
      <vt:lpstr>UVN Banh Mi</vt:lpstr>
      <vt:lpstr>字魂20号-石头体</vt:lpstr>
      <vt:lpstr>等线</vt:lpstr>
      <vt:lpstr>Office Theme</vt:lpstr>
      <vt:lpstr>1_Office Theme</vt:lpstr>
      <vt:lpstr>PowerPoint Presentation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Microsoft account</cp:lastModifiedBy>
  <cp:revision>349</cp:revision>
  <dcterms:created xsi:type="dcterms:W3CDTF">2021-01-09T02:19:28Z</dcterms:created>
  <dcterms:modified xsi:type="dcterms:W3CDTF">2025-03-23T12:38:50Z</dcterms:modified>
</cp:coreProperties>
</file>