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  <p:sldId id="320" r:id="rId21"/>
    <p:sldId id="315" r:id="rId22"/>
    <p:sldId id="318" r:id="rId23"/>
    <p:sldId id="312" r:id="rId24"/>
    <p:sldId id="317" r:id="rId25"/>
    <p:sldId id="311" r:id="rId26"/>
    <p:sldId id="330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0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0" y="2756882"/>
            <a:ext cx="3126922" cy="23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" y="2360327"/>
            <a:ext cx="3149737" cy="3679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8635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 XỬ KHI ĐƯỢC NHẬN QUÀ NGÀY TẾT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215396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14" y="523793"/>
            <a:ext cx="3833286" cy="4619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25"/>
                            </p:stCondLst>
                            <p:childTnLst>
                              <p:par>
                                <p:cTn id="1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em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em?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em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1625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 smtClean="0">
                <a:solidFill>
                  <a:srgbClr val="83B40D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708133" y="8699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14532" y="14870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3270"/>
            <a:ext cx="4547985" cy="34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20032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 </a:t>
            </a:r>
            <a:r>
              <a:rPr lang="en-US" altLang="zh-CN" sz="7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7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Sắm</a:t>
            </a:r>
            <a:r>
              <a:rPr lang="en-US" altLang="zh-CN" sz="4800" b="1" dirty="0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vai</a:t>
            </a:r>
            <a:r>
              <a:rPr lang="en-US" altLang="zh-CN" sz="4800" b="1" dirty="0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800" b="1" dirty="0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lí</a:t>
            </a:r>
            <a:r>
              <a:rPr lang="en-US" altLang="zh-CN" sz="4800" b="1" dirty="0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4800" b="1" dirty="0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endParaRPr lang="zh-CN" altLang="en-US" sz="4800" b="1" dirty="0">
              <a:latin typeface="+mn-lt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314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32343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8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8" y="3652628"/>
            <a:ext cx="85598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375" y="4529233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 eaLnBrk="1" hangingPunct="1"/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b="1" dirty="0">
              <a:solidFill>
                <a:srgbClr val="0070C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314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4" y="2158999"/>
            <a:ext cx="3937991" cy="325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5237172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024748"/>
            <a:ext cx="85530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417" y="2867634"/>
            <a:ext cx="554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 smtClean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solidFill>
                  <a:srgbClr val="0070C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solidFill>
                <a:srgbClr val="0070C0"/>
              </a:solidFill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3788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000234" y="38685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896" y="43917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solidFill>
                  <a:srgbClr val="C0000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00" y="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2182" y="1684485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314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206501" y="622536"/>
            <a:ext cx="10794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13235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6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36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314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xét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cách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quà</a:t>
            </a:r>
            <a:endParaRPr lang="zh-CN" altLang="en-US" sz="4000" b="1" dirty="0">
              <a:solidFill>
                <a:srgbClr val="0070C0"/>
              </a:solidFill>
              <a:latin typeface="+mn-lt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291</Words>
  <Application>Microsoft Office PowerPoint</Application>
  <PresentationFormat>On-screen Show (16:9)</PresentationFormat>
  <Paragraphs>47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Times New Roman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Dell</cp:lastModifiedBy>
  <cp:revision>64</cp:revision>
  <dcterms:created xsi:type="dcterms:W3CDTF">2017-03-04T06:55:50Z</dcterms:created>
  <dcterms:modified xsi:type="dcterms:W3CDTF">2025-03-06T05:34:20Z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