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88" r:id="rId5"/>
    <p:sldId id="290" r:id="rId6"/>
    <p:sldId id="310" r:id="rId7"/>
    <p:sldId id="313" r:id="rId8"/>
    <p:sldId id="300" r:id="rId9"/>
    <p:sldId id="321" r:id="rId10"/>
    <p:sldId id="314" r:id="rId11"/>
    <p:sldId id="322" r:id="rId12"/>
    <p:sldId id="323" r:id="rId13"/>
    <p:sldId id="324" r:id="rId14"/>
    <p:sldId id="330" r:id="rId15"/>
    <p:sldId id="325" r:id="rId16"/>
    <p:sldId id="326" r:id="rId17"/>
    <p:sldId id="333" r:id="rId18"/>
    <p:sldId id="334" r:id="rId19"/>
    <p:sldId id="335" r:id="rId20"/>
    <p:sldId id="327" r:id="rId21"/>
    <p:sldId id="328" r:id="rId22"/>
    <p:sldId id="329"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58DDB260-AEE1-4CD9-9A9B-3E5750AEBFD3}">
          <p14:sldIdLst>
            <p14:sldId id="288"/>
          </p14:sldIdLst>
        </p14:section>
        <p14:section name="Tiết 1" id="{5306D87E-7522-4F86-AA24-B22D8455523B}">
          <p14:sldIdLst>
            <p14:sldId id="290"/>
            <p14:sldId id="310"/>
            <p14:sldId id="313"/>
            <p14:sldId id="300"/>
            <p14:sldId id="321"/>
            <p14:sldId id="314"/>
            <p14:sldId id="322"/>
            <p14:sldId id="323"/>
            <p14:sldId id="324"/>
          </p14:sldIdLst>
        </p14:section>
        <p14:section name="Tiết 2" id="{D26EF98B-2085-49F3-B273-FBF6FCCC601C}">
          <p14:sldIdLst>
            <p14:sldId id="330"/>
            <p14:sldId id="325"/>
            <p14:sldId id="326"/>
            <p14:sldId id="333"/>
            <p14:sldId id="334"/>
            <p14:sldId id="335"/>
            <p14:sldId id="327"/>
            <p14:sldId id="328"/>
            <p14:sldId id="32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45"/>
    <a:srgbClr val="6EB147"/>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263BF-1178-4B28-874A-543E483E1B30}" v="445" dt="2020-08-18T02:37:00.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35A263BF-1178-4B28-874A-543E483E1B30}"/>
    <pc:docChg chg="custSel addSld delSld modSld sldOrd delMainMaster modMainMaster addSection modSection modShowInfo">
      <pc:chgData name="Pham Thi Minh Phuong" userId="59a886c1-9eb9-4e41-a264-fe10a6ee0c2c" providerId="ADAL" clId="{35A263BF-1178-4B28-874A-543E483E1B30}" dt="2020-08-18T02:37:00.296" v="762" actId="1038"/>
      <pc:docMkLst>
        <pc:docMk/>
      </pc:docMkLst>
      <pc:sldChg chg="modSp mod modAnim">
        <pc:chgData name="Pham Thi Minh Phuong" userId="59a886c1-9eb9-4e41-a264-fe10a6ee0c2c" providerId="ADAL" clId="{35A263BF-1178-4B28-874A-543E483E1B30}" dt="2020-08-18T01:55:42.972" v="114"/>
        <pc:sldMkLst>
          <pc:docMk/>
          <pc:sldMk cId="2412638660" sldId="288"/>
        </pc:sldMkLst>
        <pc:spChg chg="mod">
          <ac:chgData name="Pham Thi Minh Phuong" userId="59a886c1-9eb9-4e41-a264-fe10a6ee0c2c" providerId="ADAL" clId="{35A263BF-1178-4B28-874A-543E483E1B30}" dt="2020-08-18T01:55:03.687" v="112" actId="20577"/>
          <ac:spMkLst>
            <pc:docMk/>
            <pc:sldMk cId="2412638660" sldId="288"/>
            <ac:spMk id="4" creationId="{00000000-0000-0000-0000-000000000000}"/>
          </ac:spMkLst>
        </pc:spChg>
        <pc:spChg chg="mod">
          <ac:chgData name="Pham Thi Minh Phuong" userId="59a886c1-9eb9-4e41-a264-fe10a6ee0c2c" providerId="ADAL" clId="{35A263BF-1178-4B28-874A-543E483E1B30}" dt="2020-08-18T01:54:39.752" v="75" actId="1076"/>
          <ac:spMkLst>
            <pc:docMk/>
            <pc:sldMk cId="2412638660" sldId="288"/>
            <ac:spMk id="6" creationId="{00000000-0000-0000-0000-000000000000}"/>
          </ac:spMkLst>
        </pc:spChg>
        <pc:grpChg chg="mod">
          <ac:chgData name="Pham Thi Minh Phuong" userId="59a886c1-9eb9-4e41-a264-fe10a6ee0c2c" providerId="ADAL" clId="{35A263BF-1178-4B28-874A-543E483E1B30}" dt="2020-08-18T01:54:49.887" v="78" actId="1076"/>
          <ac:grpSpMkLst>
            <pc:docMk/>
            <pc:sldMk cId="2412638660" sldId="288"/>
            <ac:grpSpMk id="8" creationId="{00000000-0000-0000-0000-000000000000}"/>
          </ac:grpSpMkLst>
        </pc:grpChg>
        <pc:picChg chg="mod">
          <ac:chgData name="Pham Thi Minh Phuong" userId="59a886c1-9eb9-4e41-a264-fe10a6ee0c2c" providerId="ADAL" clId="{35A263BF-1178-4B28-874A-543E483E1B30}" dt="2020-08-18T01:54:53.413" v="79" actId="1076"/>
          <ac:picMkLst>
            <pc:docMk/>
            <pc:sldMk cId="2412638660" sldId="288"/>
            <ac:picMk id="3" creationId="{00000000-0000-0000-0000-000000000000}"/>
          </ac:picMkLst>
        </pc:picChg>
      </pc:sldChg>
      <pc:sldChg chg="del">
        <pc:chgData name="Pham Thi Minh Phuong" userId="59a886c1-9eb9-4e41-a264-fe10a6ee0c2c" providerId="ADAL" clId="{35A263BF-1178-4B28-874A-543E483E1B30}" dt="2020-08-18T01:56:14.546" v="115" actId="47"/>
        <pc:sldMkLst>
          <pc:docMk/>
          <pc:sldMk cId="1762366429" sldId="289"/>
        </pc:sldMkLst>
      </pc:sldChg>
      <pc:sldChg chg="delSp modSp mod delAnim modAnim">
        <pc:chgData name="Pham Thi Minh Phuong" userId="59a886c1-9eb9-4e41-a264-fe10a6ee0c2c" providerId="ADAL" clId="{35A263BF-1178-4B28-874A-543E483E1B30}" dt="2020-08-18T01:56:50.600" v="134" actId="1076"/>
        <pc:sldMkLst>
          <pc:docMk/>
          <pc:sldMk cId="971433870" sldId="290"/>
        </pc:sldMkLst>
        <pc:spChg chg="mod">
          <ac:chgData name="Pham Thi Minh Phuong" userId="59a886c1-9eb9-4e41-a264-fe10a6ee0c2c" providerId="ADAL" clId="{35A263BF-1178-4B28-874A-543E483E1B30}" dt="2020-08-18T01:56:50.600" v="134" actId="1076"/>
          <ac:spMkLst>
            <pc:docMk/>
            <pc:sldMk cId="971433870" sldId="290"/>
            <ac:spMk id="25" creationId="{00000000-0000-0000-0000-000000000000}"/>
          </ac:spMkLst>
        </pc:spChg>
        <pc:spChg chg="del">
          <ac:chgData name="Pham Thi Minh Phuong" userId="59a886c1-9eb9-4e41-a264-fe10a6ee0c2c" providerId="ADAL" clId="{35A263BF-1178-4B28-874A-543E483E1B30}" dt="2020-08-18T01:56:21.503" v="116" actId="478"/>
          <ac:spMkLst>
            <pc:docMk/>
            <pc:sldMk cId="971433870" sldId="290"/>
            <ac:spMk id="26" creationId="{00000000-0000-0000-0000-000000000000}"/>
          </ac:spMkLst>
        </pc:spChg>
        <pc:spChg chg="del">
          <ac:chgData name="Pham Thi Minh Phuong" userId="59a886c1-9eb9-4e41-a264-fe10a6ee0c2c" providerId="ADAL" clId="{35A263BF-1178-4B28-874A-543E483E1B30}" dt="2020-08-18T01:56:23.753" v="117" actId="478"/>
          <ac:spMkLst>
            <pc:docMk/>
            <pc:sldMk cId="971433870" sldId="290"/>
            <ac:spMk id="27" creationId="{00000000-0000-0000-0000-000000000000}"/>
          </ac:spMkLst>
        </pc:spChg>
        <pc:spChg chg="del">
          <ac:chgData name="Pham Thi Minh Phuong" userId="59a886c1-9eb9-4e41-a264-fe10a6ee0c2c" providerId="ADAL" clId="{35A263BF-1178-4B28-874A-543E483E1B30}" dt="2020-08-18T01:56:25.503" v="118" actId="478"/>
          <ac:spMkLst>
            <pc:docMk/>
            <pc:sldMk cId="971433870" sldId="290"/>
            <ac:spMk id="28" creationId="{00000000-0000-0000-0000-000000000000}"/>
          </ac:spMkLst>
        </pc:spChg>
        <pc:cxnChg chg="del">
          <ac:chgData name="Pham Thi Minh Phuong" userId="59a886c1-9eb9-4e41-a264-fe10a6ee0c2c" providerId="ADAL" clId="{35A263BF-1178-4B28-874A-543E483E1B30}" dt="2020-08-18T01:56:27.003" v="119" actId="478"/>
          <ac:cxnSpMkLst>
            <pc:docMk/>
            <pc:sldMk cId="971433870" sldId="290"/>
            <ac:cxnSpMk id="29" creationId="{00000000-0000-0000-0000-000000000000}"/>
          </ac:cxnSpMkLst>
        </pc:cxnChg>
      </pc:sldChg>
      <pc:sldChg chg="del">
        <pc:chgData name="Pham Thi Minh Phuong" userId="59a886c1-9eb9-4e41-a264-fe10a6ee0c2c" providerId="ADAL" clId="{35A263BF-1178-4B28-874A-543E483E1B30}" dt="2020-08-18T01:58:03.444" v="135" actId="47"/>
        <pc:sldMkLst>
          <pc:docMk/>
          <pc:sldMk cId="816067349" sldId="291"/>
        </pc:sldMkLst>
      </pc:sldChg>
      <pc:sldChg chg="del">
        <pc:chgData name="Pham Thi Minh Phuong" userId="59a886c1-9eb9-4e41-a264-fe10a6ee0c2c" providerId="ADAL" clId="{35A263BF-1178-4B28-874A-543E483E1B30}" dt="2020-08-18T01:58:03.444" v="135" actId="47"/>
        <pc:sldMkLst>
          <pc:docMk/>
          <pc:sldMk cId="2341827831" sldId="292"/>
        </pc:sldMkLst>
      </pc:sldChg>
      <pc:sldChg chg="del">
        <pc:chgData name="Pham Thi Minh Phuong" userId="59a886c1-9eb9-4e41-a264-fe10a6ee0c2c" providerId="ADAL" clId="{35A263BF-1178-4B28-874A-543E483E1B30}" dt="2020-08-18T01:58:03.444" v="135" actId="47"/>
        <pc:sldMkLst>
          <pc:docMk/>
          <pc:sldMk cId="1020188578" sldId="293"/>
        </pc:sldMkLst>
      </pc:sldChg>
      <pc:sldChg chg="del">
        <pc:chgData name="Pham Thi Minh Phuong" userId="59a886c1-9eb9-4e41-a264-fe10a6ee0c2c" providerId="ADAL" clId="{35A263BF-1178-4B28-874A-543E483E1B30}" dt="2020-08-18T01:58:03.444" v="135" actId="47"/>
        <pc:sldMkLst>
          <pc:docMk/>
          <pc:sldMk cId="2660384906" sldId="294"/>
        </pc:sldMkLst>
      </pc:sldChg>
      <pc:sldChg chg="del">
        <pc:chgData name="Pham Thi Minh Phuong" userId="59a886c1-9eb9-4e41-a264-fe10a6ee0c2c" providerId="ADAL" clId="{35A263BF-1178-4B28-874A-543E483E1B30}" dt="2020-08-18T01:58:03.444" v="135" actId="47"/>
        <pc:sldMkLst>
          <pc:docMk/>
          <pc:sldMk cId="792206661" sldId="295"/>
        </pc:sldMkLst>
      </pc:sldChg>
      <pc:sldChg chg="del">
        <pc:chgData name="Pham Thi Minh Phuong" userId="59a886c1-9eb9-4e41-a264-fe10a6ee0c2c" providerId="ADAL" clId="{35A263BF-1178-4B28-874A-543E483E1B30}" dt="2020-08-18T01:58:03.444" v="135" actId="47"/>
        <pc:sldMkLst>
          <pc:docMk/>
          <pc:sldMk cId="3328650556" sldId="296"/>
        </pc:sldMkLst>
      </pc:sldChg>
      <pc:sldChg chg="del">
        <pc:chgData name="Pham Thi Minh Phuong" userId="59a886c1-9eb9-4e41-a264-fe10a6ee0c2c" providerId="ADAL" clId="{35A263BF-1178-4B28-874A-543E483E1B30}" dt="2020-08-18T01:58:03.444" v="135" actId="47"/>
        <pc:sldMkLst>
          <pc:docMk/>
          <pc:sldMk cId="758354736" sldId="297"/>
        </pc:sldMkLst>
      </pc:sldChg>
      <pc:sldChg chg="del">
        <pc:chgData name="Pham Thi Minh Phuong" userId="59a886c1-9eb9-4e41-a264-fe10a6ee0c2c" providerId="ADAL" clId="{35A263BF-1178-4B28-874A-543E483E1B30}" dt="2020-08-18T01:58:03.444" v="135" actId="47"/>
        <pc:sldMkLst>
          <pc:docMk/>
          <pc:sldMk cId="1760075835" sldId="298"/>
        </pc:sldMkLst>
      </pc:sldChg>
      <pc:sldChg chg="del">
        <pc:chgData name="Pham Thi Minh Phuong" userId="59a886c1-9eb9-4e41-a264-fe10a6ee0c2c" providerId="ADAL" clId="{35A263BF-1178-4B28-874A-543E483E1B30}" dt="2020-08-18T01:58:03.444" v="135" actId="47"/>
        <pc:sldMkLst>
          <pc:docMk/>
          <pc:sldMk cId="841544213" sldId="299"/>
        </pc:sldMkLst>
      </pc:sldChg>
      <pc:sldChg chg="addSp delSp modSp mod ord delAnim modAnim">
        <pc:chgData name="Pham Thi Minh Phuong" userId="59a886c1-9eb9-4e41-a264-fe10a6ee0c2c" providerId="ADAL" clId="{35A263BF-1178-4B28-874A-543E483E1B30}" dt="2020-08-18T02:25:39.805" v="595"/>
        <pc:sldMkLst>
          <pc:docMk/>
          <pc:sldMk cId="553707979" sldId="300"/>
        </pc:sldMkLst>
        <pc:spChg chg="del">
          <ac:chgData name="Pham Thi Minh Phuong" userId="59a886c1-9eb9-4e41-a264-fe10a6ee0c2c" providerId="ADAL" clId="{35A263BF-1178-4B28-874A-543E483E1B30}" dt="2020-08-18T02:07:42.528" v="223" actId="478"/>
          <ac:spMkLst>
            <pc:docMk/>
            <pc:sldMk cId="553707979" sldId="300"/>
            <ac:spMk id="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6"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9"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0"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1"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2"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4"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5" creationId="{00000000-0000-0000-0000-000000000000}"/>
          </ac:spMkLst>
        </pc:spChg>
        <pc:spChg chg="add mod">
          <ac:chgData name="Pham Thi Minh Phuong" userId="59a886c1-9eb9-4e41-a264-fe10a6ee0c2c" providerId="ADAL" clId="{35A263BF-1178-4B28-874A-543E483E1B30}" dt="2020-08-18T02:12:48.057" v="391" actId="1076"/>
          <ac:spMkLst>
            <pc:docMk/>
            <pc:sldMk cId="553707979" sldId="300"/>
            <ac:spMk id="21" creationId="{67CB6753-1C5F-45EE-944A-2E803F95E5F8}"/>
          </ac:spMkLst>
        </pc:spChg>
        <pc:spChg chg="add mod">
          <ac:chgData name="Pham Thi Minh Phuong" userId="59a886c1-9eb9-4e41-a264-fe10a6ee0c2c" providerId="ADAL" clId="{35A263BF-1178-4B28-874A-543E483E1B30}" dt="2020-08-18T02:13:36.310" v="430" actId="1035"/>
          <ac:spMkLst>
            <pc:docMk/>
            <pc:sldMk cId="553707979" sldId="300"/>
            <ac:spMk id="22" creationId="{8C08EF97-40EE-4A1F-ADE7-08E23EFD0A1F}"/>
          </ac:spMkLst>
        </pc:spChg>
        <pc:grpChg chg="del">
          <ac:chgData name="Pham Thi Minh Phuong" userId="59a886c1-9eb9-4e41-a264-fe10a6ee0c2c" providerId="ADAL" clId="{35A263BF-1178-4B28-874A-543E483E1B30}" dt="2020-08-18T02:07:42.528" v="223" actId="478"/>
          <ac:grpSpMkLst>
            <pc:docMk/>
            <pc:sldMk cId="553707979" sldId="300"/>
            <ac:grpSpMk id="16" creationId="{00000000-0000-0000-0000-000000000000}"/>
          </ac:grpSpMkLst>
        </pc:grpChg>
        <pc:picChg chg="add mod modCrop">
          <ac:chgData name="Pham Thi Minh Phuong" userId="59a886c1-9eb9-4e41-a264-fe10a6ee0c2c" providerId="ADAL" clId="{35A263BF-1178-4B28-874A-543E483E1B30}" dt="2020-08-18T02:17:01.917" v="453" actId="14100"/>
          <ac:picMkLst>
            <pc:docMk/>
            <pc:sldMk cId="553707979" sldId="300"/>
            <ac:picMk id="18" creationId="{CBE4DB05-E01F-491C-B70A-7F57CB2B6754}"/>
          </ac:picMkLst>
        </pc:picChg>
        <pc:picChg chg="add mod modCrop">
          <ac:chgData name="Pham Thi Minh Phuong" userId="59a886c1-9eb9-4e41-a264-fe10a6ee0c2c" providerId="ADAL" clId="{35A263BF-1178-4B28-874A-543E483E1B30}" dt="2020-08-18T02:11:26.089" v="314" actId="1076"/>
          <ac:picMkLst>
            <pc:docMk/>
            <pc:sldMk cId="553707979" sldId="300"/>
            <ac:picMk id="20" creationId="{FEF33DC6-6278-4D65-8037-559762F6CBB3}"/>
          </ac:picMkLst>
        </pc:picChg>
        <pc:picChg chg="add del mod modCrop">
          <ac:chgData name="Pham Thi Minh Phuong" userId="59a886c1-9eb9-4e41-a264-fe10a6ee0c2c" providerId="ADAL" clId="{35A263BF-1178-4B28-874A-543E483E1B30}" dt="2020-08-18T02:16:44.203" v="448" actId="478"/>
          <ac:picMkLst>
            <pc:docMk/>
            <pc:sldMk cId="553707979" sldId="300"/>
            <ac:picMk id="23" creationId="{7AF20C27-1121-4E14-9D9E-ECBBE68D26A0}"/>
          </ac:picMkLst>
        </pc:picChg>
      </pc:sldChg>
      <pc:sldChg chg="del">
        <pc:chgData name="Pham Thi Minh Phuong" userId="59a886c1-9eb9-4e41-a264-fe10a6ee0c2c" providerId="ADAL" clId="{35A263BF-1178-4B28-874A-543E483E1B30}" dt="2020-08-18T01:58:03.444" v="135" actId="47"/>
        <pc:sldMkLst>
          <pc:docMk/>
          <pc:sldMk cId="49681728" sldId="301"/>
        </pc:sldMkLst>
      </pc:sldChg>
      <pc:sldChg chg="del">
        <pc:chgData name="Pham Thi Minh Phuong" userId="59a886c1-9eb9-4e41-a264-fe10a6ee0c2c" providerId="ADAL" clId="{35A263BF-1178-4B28-874A-543E483E1B30}" dt="2020-08-18T01:58:03.444" v="135" actId="47"/>
        <pc:sldMkLst>
          <pc:docMk/>
          <pc:sldMk cId="291736782" sldId="302"/>
        </pc:sldMkLst>
      </pc:sldChg>
      <pc:sldChg chg="del">
        <pc:chgData name="Pham Thi Minh Phuong" userId="59a886c1-9eb9-4e41-a264-fe10a6ee0c2c" providerId="ADAL" clId="{35A263BF-1178-4B28-874A-543E483E1B30}" dt="2020-08-18T01:58:03.444" v="135" actId="47"/>
        <pc:sldMkLst>
          <pc:docMk/>
          <pc:sldMk cId="3094743185" sldId="303"/>
        </pc:sldMkLst>
      </pc:sldChg>
      <pc:sldChg chg="del">
        <pc:chgData name="Pham Thi Minh Phuong" userId="59a886c1-9eb9-4e41-a264-fe10a6ee0c2c" providerId="ADAL" clId="{35A263BF-1178-4B28-874A-543E483E1B30}" dt="2020-08-18T01:58:03.444" v="135" actId="47"/>
        <pc:sldMkLst>
          <pc:docMk/>
          <pc:sldMk cId="844930782" sldId="304"/>
        </pc:sldMkLst>
      </pc:sldChg>
      <pc:sldChg chg="del">
        <pc:chgData name="Pham Thi Minh Phuong" userId="59a886c1-9eb9-4e41-a264-fe10a6ee0c2c" providerId="ADAL" clId="{35A263BF-1178-4B28-874A-543E483E1B30}" dt="2020-08-18T01:58:03.444" v="135" actId="47"/>
        <pc:sldMkLst>
          <pc:docMk/>
          <pc:sldMk cId="718362397" sldId="305"/>
        </pc:sldMkLst>
      </pc:sldChg>
      <pc:sldChg chg="del">
        <pc:chgData name="Pham Thi Minh Phuong" userId="59a886c1-9eb9-4e41-a264-fe10a6ee0c2c" providerId="ADAL" clId="{35A263BF-1178-4B28-874A-543E483E1B30}" dt="2020-08-18T01:58:03.444" v="135" actId="47"/>
        <pc:sldMkLst>
          <pc:docMk/>
          <pc:sldMk cId="3200446936" sldId="306"/>
        </pc:sldMkLst>
      </pc:sldChg>
      <pc:sldChg chg="del">
        <pc:chgData name="Pham Thi Minh Phuong" userId="59a886c1-9eb9-4e41-a264-fe10a6ee0c2c" providerId="ADAL" clId="{35A263BF-1178-4B28-874A-543E483E1B30}" dt="2020-08-18T01:58:03.444" v="135" actId="47"/>
        <pc:sldMkLst>
          <pc:docMk/>
          <pc:sldMk cId="186697824" sldId="307"/>
        </pc:sldMkLst>
      </pc:sldChg>
      <pc:sldChg chg="del">
        <pc:chgData name="Pham Thi Minh Phuong" userId="59a886c1-9eb9-4e41-a264-fe10a6ee0c2c" providerId="ADAL" clId="{35A263BF-1178-4B28-874A-543E483E1B30}" dt="2020-08-18T01:58:03.444" v="135" actId="47"/>
        <pc:sldMkLst>
          <pc:docMk/>
          <pc:sldMk cId="3108345331" sldId="308"/>
        </pc:sldMkLst>
      </pc:sldChg>
      <pc:sldChg chg="del">
        <pc:chgData name="Pham Thi Minh Phuong" userId="59a886c1-9eb9-4e41-a264-fe10a6ee0c2c" providerId="ADAL" clId="{35A263BF-1178-4B28-874A-543E483E1B30}" dt="2020-08-18T01:58:03.444" v="135" actId="47"/>
        <pc:sldMkLst>
          <pc:docMk/>
          <pc:sldMk cId="2521279595" sldId="309"/>
        </pc:sldMkLst>
      </pc:sldChg>
      <pc:sldChg chg="addSp delSp modSp mod ord delAnim modAnim">
        <pc:chgData name="Pham Thi Minh Phuong" userId="59a886c1-9eb9-4e41-a264-fe10a6ee0c2c" providerId="ADAL" clId="{35A263BF-1178-4B28-874A-543E483E1B30}" dt="2020-08-18T02:07:22.134" v="220"/>
        <pc:sldMkLst>
          <pc:docMk/>
          <pc:sldMk cId="3973996967" sldId="310"/>
        </pc:sldMkLst>
        <pc:spChg chg="mod">
          <ac:chgData name="Pham Thi Minh Phuong" userId="59a886c1-9eb9-4e41-a264-fe10a6ee0c2c" providerId="ADAL" clId="{35A263BF-1178-4B28-874A-543E483E1B30}" dt="2020-08-18T01:59:17.967" v="153" actId="478"/>
          <ac:spMkLst>
            <pc:docMk/>
            <pc:sldMk cId="3973996967" sldId="310"/>
            <ac:spMk id="4"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5" creationId="{00000000-0000-0000-0000-000000000000}"/>
          </ac:spMkLst>
        </pc:spChg>
        <pc:spChg chg="del mod">
          <ac:chgData name="Pham Thi Minh Phuong" userId="59a886c1-9eb9-4e41-a264-fe10a6ee0c2c" providerId="ADAL" clId="{35A263BF-1178-4B28-874A-543E483E1B30}" dt="2020-08-18T01:59:15.215" v="152" actId="478"/>
          <ac:spMkLst>
            <pc:docMk/>
            <pc:sldMk cId="3973996967" sldId="310"/>
            <ac:spMk id="6"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8"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9" creationId="{00000000-0000-0000-0000-000000000000}"/>
          </ac:spMkLst>
        </pc:spChg>
        <pc:spChg chg="del">
          <ac:chgData name="Pham Thi Minh Phuong" userId="59a886c1-9eb9-4e41-a264-fe10a6ee0c2c" providerId="ADAL" clId="{35A263BF-1178-4B28-874A-543E483E1B30}" dt="2020-08-18T01:59:11.563" v="150" actId="478"/>
          <ac:spMkLst>
            <pc:docMk/>
            <pc:sldMk cId="3973996967" sldId="310"/>
            <ac:spMk id="1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2"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3" creationId="{00000000-0000-0000-0000-000000000000}"/>
          </ac:spMkLst>
        </pc:spChg>
        <pc:spChg chg="del mod">
          <ac:chgData name="Pham Thi Minh Phuong" userId="59a886c1-9eb9-4e41-a264-fe10a6ee0c2c" providerId="ADAL" clId="{35A263BF-1178-4B28-874A-543E483E1B30}" dt="2020-08-18T01:59:17.967" v="153" actId="478"/>
          <ac:spMkLst>
            <pc:docMk/>
            <pc:sldMk cId="3973996967" sldId="310"/>
            <ac:spMk id="14" creationId="{00000000-0000-0000-0000-000000000000}"/>
          </ac:spMkLst>
        </pc:spChg>
        <pc:spChg chg="mod">
          <ac:chgData name="Pham Thi Minh Phuong" userId="59a886c1-9eb9-4e41-a264-fe10a6ee0c2c" providerId="ADAL" clId="{35A263BF-1178-4B28-874A-543E483E1B30}" dt="2020-08-18T02:00:17.824" v="193" actId="1076"/>
          <ac:spMkLst>
            <pc:docMk/>
            <pc:sldMk cId="3973996967" sldId="310"/>
            <ac:spMk id="17"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1" creationId="{00000000-0000-0000-0000-000000000000}"/>
          </ac:spMkLst>
        </pc:spChg>
        <pc:spChg chg="del">
          <ac:chgData name="Pham Thi Minh Phuong" userId="59a886c1-9eb9-4e41-a264-fe10a6ee0c2c" providerId="ADAL" clId="{35A263BF-1178-4B28-874A-543E483E1B30}" dt="2020-08-18T01:59:01.782" v="146" actId="478"/>
          <ac:spMkLst>
            <pc:docMk/>
            <pc:sldMk cId="3973996967" sldId="310"/>
            <ac:spMk id="22" creationId="{00000000-0000-0000-0000-000000000000}"/>
          </ac:spMkLst>
        </pc:spChg>
        <pc:spChg chg="del">
          <ac:chgData name="Pham Thi Minh Phuong" userId="59a886c1-9eb9-4e41-a264-fe10a6ee0c2c" providerId="ADAL" clId="{35A263BF-1178-4B28-874A-543E483E1B30}" dt="2020-08-18T01:59:04.990" v="148" actId="478"/>
          <ac:spMkLst>
            <pc:docMk/>
            <pc:sldMk cId="3973996967" sldId="310"/>
            <ac:spMk id="23" creationId="{00000000-0000-0000-0000-000000000000}"/>
          </ac:spMkLst>
        </pc:spChg>
        <pc:spChg chg="del">
          <ac:chgData name="Pham Thi Minh Phuong" userId="59a886c1-9eb9-4e41-a264-fe10a6ee0c2c" providerId="ADAL" clId="{35A263BF-1178-4B28-874A-543E483E1B30}" dt="2020-08-18T01:58:56.134" v="144" actId="478"/>
          <ac:spMkLst>
            <pc:docMk/>
            <pc:sldMk cId="3973996967" sldId="310"/>
            <ac:spMk id="24" creationId="{00000000-0000-0000-0000-000000000000}"/>
          </ac:spMkLst>
        </pc:spChg>
        <pc:spChg chg="del">
          <ac:chgData name="Pham Thi Minh Phuong" userId="59a886c1-9eb9-4e41-a264-fe10a6ee0c2c" providerId="ADAL" clId="{35A263BF-1178-4B28-874A-543E483E1B30}" dt="2020-08-18T01:59:02.798" v="147" actId="478"/>
          <ac:spMkLst>
            <pc:docMk/>
            <pc:sldMk cId="3973996967" sldId="310"/>
            <ac:spMk id="29" creationId="{00000000-0000-0000-0000-000000000000}"/>
          </ac:spMkLst>
        </pc:spChg>
        <pc:spChg chg="del">
          <ac:chgData name="Pham Thi Minh Phuong" userId="59a886c1-9eb9-4e41-a264-fe10a6ee0c2c" providerId="ADAL" clId="{35A263BF-1178-4B28-874A-543E483E1B30}" dt="2020-08-18T01:58:59.085" v="145" actId="478"/>
          <ac:spMkLst>
            <pc:docMk/>
            <pc:sldMk cId="3973996967" sldId="310"/>
            <ac:spMk id="31" creationId="{00000000-0000-0000-0000-000000000000}"/>
          </ac:spMkLst>
        </pc:spChg>
        <pc:spChg chg="del">
          <ac:chgData name="Pham Thi Minh Phuong" userId="59a886c1-9eb9-4e41-a264-fe10a6ee0c2c" providerId="ADAL" clId="{35A263BF-1178-4B28-874A-543E483E1B30}" dt="2020-08-18T01:59:07.742" v="149" actId="478"/>
          <ac:spMkLst>
            <pc:docMk/>
            <pc:sldMk cId="3973996967" sldId="310"/>
            <ac:spMk id="32" creationId="{00000000-0000-0000-0000-000000000000}"/>
          </ac:spMkLst>
        </pc:spChg>
        <pc:grpChg chg="mod">
          <ac:chgData name="Pham Thi Minh Phuong" userId="59a886c1-9eb9-4e41-a264-fe10a6ee0c2c" providerId="ADAL" clId="{35A263BF-1178-4B28-874A-543E483E1B30}" dt="2020-08-18T01:59:17.967" v="153" actId="478"/>
          <ac:grpSpMkLst>
            <pc:docMk/>
            <pc:sldMk cId="3973996967" sldId="310"/>
            <ac:grpSpMk id="2"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3"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7"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1"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5"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8" creationId="{00000000-0000-0000-0000-000000000000}"/>
          </ac:grpSpMkLst>
        </pc:grpChg>
        <pc:picChg chg="add mod">
          <ac:chgData name="Pham Thi Minh Phuong" userId="59a886c1-9eb9-4e41-a264-fe10a6ee0c2c" providerId="ADAL" clId="{35A263BF-1178-4B28-874A-543E483E1B30}" dt="2020-08-18T02:07:20.307" v="219" actId="1076"/>
          <ac:picMkLst>
            <pc:docMk/>
            <pc:sldMk cId="3973996967" sldId="310"/>
            <ac:picMk id="16" creationId="{30B615F4-7A71-4DE2-97D2-676AB3FF234A}"/>
          </ac:picMkLst>
        </pc:picChg>
      </pc:sldChg>
      <pc:sldChg chg="add ord">
        <pc:chgData name="Pham Thi Minh Phuong" userId="59a886c1-9eb9-4e41-a264-fe10a6ee0c2c" providerId="ADAL" clId="{35A263BF-1178-4B28-874A-543E483E1B30}" dt="2020-08-18T02:26:22.143" v="600"/>
        <pc:sldMkLst>
          <pc:docMk/>
          <pc:sldMk cId="532826948" sldId="311"/>
        </pc:sldMkLst>
      </pc:sldChg>
      <pc:sldChg chg="del">
        <pc:chgData name="Pham Thi Minh Phuong" userId="59a886c1-9eb9-4e41-a264-fe10a6ee0c2c" providerId="ADAL" clId="{35A263BF-1178-4B28-874A-543E483E1B30}" dt="2020-08-18T01:58:03.444" v="135" actId="47"/>
        <pc:sldMkLst>
          <pc:docMk/>
          <pc:sldMk cId="2478049159" sldId="311"/>
        </pc:sldMkLst>
      </pc:sldChg>
      <pc:sldChg chg="del">
        <pc:chgData name="Pham Thi Minh Phuong" userId="59a886c1-9eb9-4e41-a264-fe10a6ee0c2c" providerId="ADAL" clId="{35A263BF-1178-4B28-874A-543E483E1B30}" dt="2020-08-18T01:58:03.444" v="135" actId="47"/>
        <pc:sldMkLst>
          <pc:docMk/>
          <pc:sldMk cId="2247141228" sldId="312"/>
        </pc:sldMkLst>
      </pc:sldChg>
      <pc:sldChg chg="add ord">
        <pc:chgData name="Pham Thi Minh Phuong" userId="59a886c1-9eb9-4e41-a264-fe10a6ee0c2c" providerId="ADAL" clId="{35A263BF-1178-4B28-874A-543E483E1B30}" dt="2020-08-18T02:26:19.803" v="598" actId="20578"/>
        <pc:sldMkLst>
          <pc:docMk/>
          <pc:sldMk cId="2316430590" sldId="312"/>
        </pc:sldMkLst>
      </pc:sldChg>
      <pc:sldChg chg="del">
        <pc:chgData name="Pham Thi Minh Phuong" userId="59a886c1-9eb9-4e41-a264-fe10a6ee0c2c" providerId="ADAL" clId="{35A263BF-1178-4B28-874A-543E483E1B30}" dt="2020-08-18T01:58:03.444" v="135" actId="47"/>
        <pc:sldMkLst>
          <pc:docMk/>
          <pc:sldMk cId="679118753" sldId="313"/>
        </pc:sldMkLst>
      </pc:sldChg>
      <pc:sldChg chg="delSp modSp add mod ord delAnim">
        <pc:chgData name="Pham Thi Minh Phuong" userId="59a886c1-9eb9-4e41-a264-fe10a6ee0c2c" providerId="ADAL" clId="{35A263BF-1178-4B28-874A-543E483E1B30}" dt="2020-08-18T02:15:22.856" v="439"/>
        <pc:sldMkLst>
          <pc:docMk/>
          <pc:sldMk cId="3990783949" sldId="313"/>
        </pc:sldMkLst>
        <pc:spChg chg="mod">
          <ac:chgData name="Pham Thi Minh Phuong" userId="59a886c1-9eb9-4e41-a264-fe10a6ee0c2c" providerId="ADAL" clId="{35A263BF-1178-4B28-874A-543E483E1B30}" dt="2020-08-18T02:09:20.639" v="287" actId="14100"/>
          <ac:spMkLst>
            <pc:docMk/>
            <pc:sldMk cId="3990783949" sldId="313"/>
            <ac:spMk id="4" creationId="{00000000-0000-0000-0000-000000000000}"/>
          </ac:spMkLst>
        </pc:spChg>
        <pc:spChg chg="mod">
          <ac:chgData name="Pham Thi Minh Phuong" userId="59a886c1-9eb9-4e41-a264-fe10a6ee0c2c" providerId="ADAL" clId="{35A263BF-1178-4B28-874A-543E483E1B30}" dt="2020-08-18T02:09:32.322" v="289" actId="14100"/>
          <ac:spMkLst>
            <pc:docMk/>
            <pc:sldMk cId="3990783949" sldId="313"/>
            <ac:spMk id="5"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8" creationId="{00000000-0000-0000-0000-000000000000}"/>
          </ac:spMkLst>
        </pc:spChg>
        <pc:spChg chg="mod">
          <ac:chgData name="Pham Thi Minh Phuong" userId="59a886c1-9eb9-4e41-a264-fe10a6ee0c2c" providerId="ADAL" clId="{35A263BF-1178-4B28-874A-543E483E1B30}" dt="2020-08-18T02:09:46.284" v="293" actId="1036"/>
          <ac:spMkLst>
            <pc:docMk/>
            <pc:sldMk cId="3990783949" sldId="313"/>
            <ac:spMk id="9"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2"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3" creationId="{00000000-0000-0000-0000-000000000000}"/>
          </ac:spMkLst>
        </pc:spChg>
        <pc:spChg chg="mod">
          <ac:chgData name="Pham Thi Minh Phuong" userId="59a886c1-9eb9-4e41-a264-fe10a6ee0c2c" providerId="ADAL" clId="{35A263BF-1178-4B28-874A-543E483E1B30}" dt="2020-08-18T02:09:27.458" v="288" actId="1076"/>
          <ac:spMkLst>
            <pc:docMk/>
            <pc:sldMk cId="3990783949" sldId="313"/>
            <ac:spMk id="17"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0"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1" creationId="{00000000-0000-0000-0000-000000000000}"/>
          </ac:spMkLst>
        </pc:spChg>
        <pc:grpChg chg="mod">
          <ac:chgData name="Pham Thi Minh Phuong" userId="59a886c1-9eb9-4e41-a264-fe10a6ee0c2c" providerId="ADAL" clId="{35A263BF-1178-4B28-874A-543E483E1B30}" dt="2020-08-18T02:09:20.639" v="287" actId="14100"/>
          <ac:grpSpMkLst>
            <pc:docMk/>
            <pc:sldMk cId="3990783949" sldId="313"/>
            <ac:grpSpMk id="2"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3"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7"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1"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5"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8" creationId="{00000000-0000-0000-0000-000000000000}"/>
          </ac:grpSpMkLst>
        </pc:grpChg>
        <pc:picChg chg="del">
          <ac:chgData name="Pham Thi Minh Phuong" userId="59a886c1-9eb9-4e41-a264-fe10a6ee0c2c" providerId="ADAL" clId="{35A263BF-1178-4B28-874A-543E483E1B30}" dt="2020-08-18T02:08:43.622" v="227" actId="478"/>
          <ac:picMkLst>
            <pc:docMk/>
            <pc:sldMk cId="3990783949" sldId="313"/>
            <ac:picMk id="16" creationId="{30B615F4-7A71-4DE2-97D2-676AB3FF234A}"/>
          </ac:picMkLst>
        </pc:picChg>
      </pc:sldChg>
      <pc:sldChg chg="addSp modSp add mod modAnim">
        <pc:chgData name="Pham Thi Minh Phuong" userId="59a886c1-9eb9-4e41-a264-fe10a6ee0c2c" providerId="ADAL" clId="{35A263BF-1178-4B28-874A-543E483E1B30}" dt="2020-08-18T02:20:15.267" v="504"/>
        <pc:sldMkLst>
          <pc:docMk/>
          <pc:sldMk cId="886845859" sldId="314"/>
        </pc:sldMkLst>
        <pc:spChg chg="add mod">
          <ac:chgData name="Pham Thi Minh Phuong" userId="59a886c1-9eb9-4e41-a264-fe10a6ee0c2c" providerId="ADAL" clId="{35A263BF-1178-4B28-874A-543E483E1B30}" dt="2020-08-18T02:19:55.765" v="499" actId="1076"/>
          <ac:spMkLst>
            <pc:docMk/>
            <pc:sldMk cId="886845859" sldId="314"/>
            <ac:spMk id="4" creationId="{961183D3-A832-45F9-BB32-83B05ECF1663}"/>
          </ac:spMkLst>
        </pc:spChg>
        <pc:spChg chg="add mod">
          <ac:chgData name="Pham Thi Minh Phuong" userId="59a886c1-9eb9-4e41-a264-fe10a6ee0c2c" providerId="ADAL" clId="{35A263BF-1178-4B28-874A-543E483E1B30}" dt="2020-08-18T02:20:02.252" v="501" actId="1076"/>
          <ac:spMkLst>
            <pc:docMk/>
            <pc:sldMk cId="886845859" sldId="314"/>
            <ac:spMk id="5" creationId="{3556C26F-C632-4FB8-AF0B-2972EAEA8C96}"/>
          </ac:spMkLst>
        </pc:spChg>
        <pc:spChg chg="add mod">
          <ac:chgData name="Pham Thi Minh Phuong" userId="59a886c1-9eb9-4e41-a264-fe10a6ee0c2c" providerId="ADAL" clId="{35A263BF-1178-4B28-874A-543E483E1B30}" dt="2020-08-18T02:19:59.049" v="500" actId="1076"/>
          <ac:spMkLst>
            <pc:docMk/>
            <pc:sldMk cId="886845859" sldId="314"/>
            <ac:spMk id="6" creationId="{2D6B8757-AE21-4BBA-9D72-4799F69A802E}"/>
          </ac:spMkLst>
        </pc:spChg>
        <pc:spChg chg="mod">
          <ac:chgData name="Pham Thi Minh Phuong" userId="59a886c1-9eb9-4e41-a264-fe10a6ee0c2c" providerId="ADAL" clId="{35A263BF-1178-4B28-874A-543E483E1B30}" dt="2020-08-18T02:18:54.394" v="485" actId="20577"/>
          <ac:spMkLst>
            <pc:docMk/>
            <pc:sldMk cId="886845859" sldId="314"/>
            <ac:spMk id="25" creationId="{00000000-0000-0000-0000-000000000000}"/>
          </ac:spMkLst>
        </pc:spChg>
        <pc:picChg chg="mod">
          <ac:chgData name="Pham Thi Minh Phuong" userId="59a886c1-9eb9-4e41-a264-fe10a6ee0c2c" providerId="ADAL" clId="{35A263BF-1178-4B28-874A-543E483E1B30}" dt="2020-08-18T02:18:21.374" v="474" actId="14100"/>
          <ac:picMkLst>
            <pc:docMk/>
            <pc:sldMk cId="886845859" sldId="314"/>
            <ac:picMk id="3" creationId="{00000000-0000-0000-0000-000000000000}"/>
          </ac:picMkLst>
        </pc:picChg>
      </pc:sldChg>
      <pc:sldChg chg="del">
        <pc:chgData name="Pham Thi Minh Phuong" userId="59a886c1-9eb9-4e41-a264-fe10a6ee0c2c" providerId="ADAL" clId="{35A263BF-1178-4B28-874A-543E483E1B30}" dt="2020-08-18T01:58:03.444" v="135" actId="47"/>
        <pc:sldMkLst>
          <pc:docMk/>
          <pc:sldMk cId="2449301880" sldId="314"/>
        </pc:sldMkLst>
      </pc:sldChg>
      <pc:sldChg chg="del">
        <pc:chgData name="Pham Thi Minh Phuong" userId="59a886c1-9eb9-4e41-a264-fe10a6ee0c2c" providerId="ADAL" clId="{35A263BF-1178-4B28-874A-543E483E1B30}" dt="2020-08-18T01:58:03.444" v="135" actId="47"/>
        <pc:sldMkLst>
          <pc:docMk/>
          <pc:sldMk cId="1233579209" sldId="315"/>
        </pc:sldMkLst>
      </pc:sldChg>
      <pc:sldChg chg="modSp add mod">
        <pc:chgData name="Pham Thi Minh Phuong" userId="59a886c1-9eb9-4e41-a264-fe10a6ee0c2c" providerId="ADAL" clId="{35A263BF-1178-4B28-874A-543E483E1B30}" dt="2020-08-18T02:20:45.308" v="518" actId="20577"/>
        <pc:sldMkLst>
          <pc:docMk/>
          <pc:sldMk cId="4073527571" sldId="315"/>
        </pc:sldMkLst>
        <pc:spChg chg="mod">
          <ac:chgData name="Pham Thi Minh Phuong" userId="59a886c1-9eb9-4e41-a264-fe10a6ee0c2c" providerId="ADAL" clId="{35A263BF-1178-4B28-874A-543E483E1B30}" dt="2020-08-18T02:20:45.308" v="518" actId="20577"/>
          <ac:spMkLst>
            <pc:docMk/>
            <pc:sldMk cId="4073527571" sldId="315"/>
            <ac:spMk id="17" creationId="{00000000-0000-0000-0000-000000000000}"/>
          </ac:spMkLst>
        </pc:spChg>
      </pc:sldChg>
      <pc:sldChg chg="modSp add mod modAnim">
        <pc:chgData name="Pham Thi Minh Phuong" userId="59a886c1-9eb9-4e41-a264-fe10a6ee0c2c" providerId="ADAL" clId="{35A263BF-1178-4B28-874A-543E483E1B30}" dt="2020-08-18T02:25:43.440" v="596"/>
        <pc:sldMkLst>
          <pc:docMk/>
          <pc:sldMk cId="218111323" sldId="316"/>
        </pc:sldMkLst>
        <pc:spChg chg="mod">
          <ac:chgData name="Pham Thi Minh Phuong" userId="59a886c1-9eb9-4e41-a264-fe10a6ee0c2c" providerId="ADAL" clId="{35A263BF-1178-4B28-874A-543E483E1B30}" dt="2020-08-18T02:21:46.437" v="584" actId="1076"/>
          <ac:spMkLst>
            <pc:docMk/>
            <pc:sldMk cId="218111323" sldId="316"/>
            <ac:spMk id="21" creationId="{67CB6753-1C5F-45EE-944A-2E803F95E5F8}"/>
          </ac:spMkLst>
        </pc:spChg>
        <pc:spChg chg="mod">
          <ac:chgData name="Pham Thi Minh Phuong" userId="59a886c1-9eb9-4e41-a264-fe10a6ee0c2c" providerId="ADAL" clId="{35A263BF-1178-4B28-874A-543E483E1B30}" dt="2020-08-18T02:25:23.376" v="594" actId="1037"/>
          <ac:spMkLst>
            <pc:docMk/>
            <pc:sldMk cId="218111323" sldId="316"/>
            <ac:spMk id="22" creationId="{8C08EF97-40EE-4A1F-ADE7-08E23EFD0A1F}"/>
          </ac:spMkLst>
        </pc:spChg>
        <pc:picChg chg="mod modCrop">
          <ac:chgData name="Pham Thi Minh Phuong" userId="59a886c1-9eb9-4e41-a264-fe10a6ee0c2c" providerId="ADAL" clId="{35A263BF-1178-4B28-874A-543E483E1B30}" dt="2020-08-18T02:22:16.769" v="591" actId="14100"/>
          <ac:picMkLst>
            <pc:docMk/>
            <pc:sldMk cId="218111323" sldId="316"/>
            <ac:picMk id="18" creationId="{CBE4DB05-E01F-491C-B70A-7F57CB2B6754}"/>
          </ac:picMkLst>
        </pc:picChg>
        <pc:picChg chg="mod modCrop">
          <ac:chgData name="Pham Thi Minh Phuong" userId="59a886c1-9eb9-4e41-a264-fe10a6ee0c2c" providerId="ADAL" clId="{35A263BF-1178-4B28-874A-543E483E1B30}" dt="2020-08-18T02:21:22.254" v="524" actId="1076"/>
          <ac:picMkLst>
            <pc:docMk/>
            <pc:sldMk cId="218111323" sldId="316"/>
            <ac:picMk id="20" creationId="{FEF33DC6-6278-4D65-8037-559762F6CBB3}"/>
          </ac:picMkLst>
        </pc:picChg>
      </pc:sldChg>
      <pc:sldChg chg="modSp add mod">
        <pc:chgData name="Pham Thi Minh Phuong" userId="59a886c1-9eb9-4e41-a264-fe10a6ee0c2c" providerId="ADAL" clId="{35A263BF-1178-4B28-874A-543E483E1B30}" dt="2020-08-18T02:26:38.221" v="614" actId="20577"/>
        <pc:sldMkLst>
          <pc:docMk/>
          <pc:sldMk cId="3984175086" sldId="317"/>
        </pc:sldMkLst>
        <pc:spChg chg="mod">
          <ac:chgData name="Pham Thi Minh Phuong" userId="59a886c1-9eb9-4e41-a264-fe10a6ee0c2c" providerId="ADAL" clId="{35A263BF-1178-4B28-874A-543E483E1B30}" dt="2020-08-18T02:26:38.221" v="614" actId="20577"/>
          <ac:spMkLst>
            <pc:docMk/>
            <pc:sldMk cId="3984175086" sldId="317"/>
            <ac:spMk id="17" creationId="{00000000-0000-0000-0000-000000000000}"/>
          </ac:spMkLst>
        </pc:spChg>
      </pc:sldChg>
      <pc:sldChg chg="modSp add mod">
        <pc:chgData name="Pham Thi Minh Phuong" userId="59a886c1-9eb9-4e41-a264-fe10a6ee0c2c" providerId="ADAL" clId="{35A263BF-1178-4B28-874A-543E483E1B30}" dt="2020-08-18T02:30:12.994" v="653" actId="14100"/>
        <pc:sldMkLst>
          <pc:docMk/>
          <pc:sldMk cId="3749060487" sldId="318"/>
        </pc:sldMkLst>
        <pc:spChg chg="mod">
          <ac:chgData name="Pham Thi Minh Phuong" userId="59a886c1-9eb9-4e41-a264-fe10a6ee0c2c" providerId="ADAL" clId="{35A263BF-1178-4B28-874A-543E483E1B30}" dt="2020-08-18T02:26:58.811" v="616" actId="20577"/>
          <ac:spMkLst>
            <pc:docMk/>
            <pc:sldMk cId="3749060487" sldId="318"/>
            <ac:spMk id="22" creationId="{8C08EF97-40EE-4A1F-ADE7-08E23EFD0A1F}"/>
          </ac:spMkLst>
        </pc:spChg>
        <pc:picChg chg="mod modCrop">
          <ac:chgData name="Pham Thi Minh Phuong" userId="59a886c1-9eb9-4e41-a264-fe10a6ee0c2c" providerId="ADAL" clId="{35A263BF-1178-4B28-874A-543E483E1B30}" dt="2020-08-18T02:30:12.994" v="653" actId="14100"/>
          <ac:picMkLst>
            <pc:docMk/>
            <pc:sldMk cId="3749060487" sldId="318"/>
            <ac:picMk id="18" creationId="{CBE4DB05-E01F-491C-B70A-7F57CB2B6754}"/>
          </ac:picMkLst>
        </pc:picChg>
        <pc:picChg chg="mod modCrop">
          <ac:chgData name="Pham Thi Minh Phuong" userId="59a886c1-9eb9-4e41-a264-fe10a6ee0c2c" providerId="ADAL" clId="{35A263BF-1178-4B28-874A-543E483E1B30}" dt="2020-08-18T02:29:03.856" v="639" actId="14100"/>
          <ac:picMkLst>
            <pc:docMk/>
            <pc:sldMk cId="3749060487" sldId="318"/>
            <ac:picMk id="20" creationId="{FEF33DC6-6278-4D65-8037-559762F6CBB3}"/>
          </ac:picMkLst>
        </pc:picChg>
      </pc:sldChg>
      <pc:sldChg chg="addSp modSp add mod modAnim">
        <pc:chgData name="Pham Thi Minh Phuong" userId="59a886c1-9eb9-4e41-a264-fe10a6ee0c2c" providerId="ADAL" clId="{35A263BF-1178-4B28-874A-543E483E1B30}" dt="2020-08-18T02:37:00.296" v="762" actId="1038"/>
        <pc:sldMkLst>
          <pc:docMk/>
          <pc:sldMk cId="369433564" sldId="319"/>
        </pc:sldMkLst>
        <pc:spChg chg="mod">
          <ac:chgData name="Pham Thi Minh Phuong" userId="59a886c1-9eb9-4e41-a264-fe10a6ee0c2c" providerId="ADAL" clId="{35A263BF-1178-4B28-874A-543E483E1B30}" dt="2020-08-18T02:37:00.296" v="762" actId="1038"/>
          <ac:spMkLst>
            <pc:docMk/>
            <pc:sldMk cId="369433564" sldId="319"/>
            <ac:spMk id="4" creationId="{961183D3-A832-45F9-BB32-83B05ECF1663}"/>
          </ac:spMkLst>
        </pc:spChg>
        <pc:spChg chg="mod">
          <ac:chgData name="Pham Thi Minh Phuong" userId="59a886c1-9eb9-4e41-a264-fe10a6ee0c2c" providerId="ADAL" clId="{35A263BF-1178-4B28-874A-543E483E1B30}" dt="2020-08-18T02:36:52.631" v="752" actId="1037"/>
          <ac:spMkLst>
            <pc:docMk/>
            <pc:sldMk cId="369433564" sldId="319"/>
            <ac:spMk id="5" creationId="{3556C26F-C632-4FB8-AF0B-2972EAEA8C96}"/>
          </ac:spMkLst>
        </pc:spChg>
        <pc:spChg chg="mod">
          <ac:chgData name="Pham Thi Minh Phuong" userId="59a886c1-9eb9-4e41-a264-fe10a6ee0c2c" providerId="ADAL" clId="{35A263BF-1178-4B28-874A-543E483E1B30}" dt="2020-08-18T02:36:46.735" v="745" actId="1076"/>
          <ac:spMkLst>
            <pc:docMk/>
            <pc:sldMk cId="369433564" sldId="319"/>
            <ac:spMk id="6" creationId="{2D6B8757-AE21-4BBA-9D72-4799F69A802E}"/>
          </ac:spMkLst>
        </pc:spChg>
        <pc:spChg chg="add mod">
          <ac:chgData name="Pham Thi Minh Phuong" userId="59a886c1-9eb9-4e41-a264-fe10a6ee0c2c" providerId="ADAL" clId="{35A263BF-1178-4B28-874A-543E483E1B30}" dt="2020-08-18T02:35:50.618" v="733" actId="14861"/>
          <ac:spMkLst>
            <pc:docMk/>
            <pc:sldMk cId="369433564" sldId="319"/>
            <ac:spMk id="7" creationId="{9384FD50-2BA6-45DE-B4C5-FCA56569D0F8}"/>
          </ac:spMkLst>
        </pc:spChg>
        <pc:spChg chg="mod">
          <ac:chgData name="Pham Thi Minh Phuong" userId="59a886c1-9eb9-4e41-a264-fe10a6ee0c2c" providerId="ADAL" clId="{35A263BF-1178-4B28-874A-543E483E1B30}" dt="2020-08-18T02:35:54.615" v="734" actId="1076"/>
          <ac:spMkLst>
            <pc:docMk/>
            <pc:sldMk cId="369433564" sldId="319"/>
            <ac:spMk id="25" creationId="{00000000-0000-0000-0000-000000000000}"/>
          </ac:spMkLst>
        </pc:spChg>
      </pc:sldChg>
      <pc:sldMasterChg chg="modSldLayout">
        <pc:chgData name="Pham Thi Minh Phuong" userId="59a886c1-9eb9-4e41-a264-fe10a6ee0c2c" providerId="ADAL" clId="{35A263BF-1178-4B28-874A-543E483E1B30}" dt="2020-08-18T02:02:10.988" v="217" actId="20577"/>
        <pc:sldMasterMkLst>
          <pc:docMk/>
          <pc:sldMasterMk cId="1881859133" sldId="2147483660"/>
        </pc:sldMasterMkLst>
        <pc:sldLayoutChg chg="modSp mod">
          <pc:chgData name="Pham Thi Minh Phuong" userId="59a886c1-9eb9-4e41-a264-fe10a6ee0c2c" providerId="ADAL" clId="{35A263BF-1178-4B28-874A-543E483E1B30}" dt="2020-08-18T02:02:10.988" v="217" actId="20577"/>
          <pc:sldLayoutMkLst>
            <pc:docMk/>
            <pc:sldMasterMk cId="1881859133" sldId="2147483660"/>
            <pc:sldLayoutMk cId="1784643704" sldId="2147483672"/>
          </pc:sldLayoutMkLst>
          <pc:spChg chg="mod">
            <ac:chgData name="Pham Thi Minh Phuong" userId="59a886c1-9eb9-4e41-a264-fe10a6ee0c2c" providerId="ADAL" clId="{35A263BF-1178-4B28-874A-543E483E1B30}" dt="2020-08-18T02:02:10.988" v="217" actId="20577"/>
            <ac:spMkLst>
              <pc:docMk/>
              <pc:sldMasterMk cId="1881859133" sldId="2147483660"/>
              <pc:sldLayoutMk cId="1784643704" sldId="2147483672"/>
              <ac:spMk id="41" creationId="{AF493636-B449-46E7-9C1C-83C3DD1DFC60}"/>
            </ac:spMkLst>
          </pc:spChg>
        </pc:sldLayoutChg>
      </pc:sldMasterChg>
      <pc:sldMasterChg chg="del delSldLayout">
        <pc:chgData name="Pham Thi Minh Phuong" userId="59a886c1-9eb9-4e41-a264-fe10a6ee0c2c" providerId="ADAL" clId="{35A263BF-1178-4B28-874A-543E483E1B30}" dt="2020-08-18T01:58:03.444" v="135" actId="47"/>
        <pc:sldMasterMkLst>
          <pc:docMk/>
          <pc:sldMasterMk cId="1605212255" sldId="2147483673"/>
        </pc:sldMasterMkLst>
        <pc:sldLayoutChg chg="del">
          <pc:chgData name="Pham Thi Minh Phuong" userId="59a886c1-9eb9-4e41-a264-fe10a6ee0c2c" providerId="ADAL" clId="{35A263BF-1178-4B28-874A-543E483E1B30}" dt="2020-08-18T01:58:03.444" v="135" actId="47"/>
          <pc:sldLayoutMkLst>
            <pc:docMk/>
            <pc:sldMasterMk cId="1605212255" sldId="2147483673"/>
            <pc:sldLayoutMk cId="2654066645" sldId="2147483674"/>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987541789" sldId="2147483675"/>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816289622" sldId="2147483676"/>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472415014" sldId="2147483677"/>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859294957" sldId="2147483678"/>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4067993372" sldId="2147483679"/>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798066714" sldId="2147483680"/>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666964810" sldId="2147483681"/>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66334923" sldId="2147483682"/>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399985446" sldId="2147483683"/>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094881050"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2025/4/11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pPr/>
              <a:t>10</a:t>
            </a:fld>
            <a:endParaRPr lang="zh-CN" altLang="en-US"/>
          </a:p>
        </p:txBody>
      </p:sp>
    </p:spTree>
    <p:extLst>
      <p:ext uri="{BB962C8B-B14F-4D97-AF65-F5344CB8AC3E}">
        <p14:creationId xmlns:p14="http://schemas.microsoft.com/office/powerpoint/2010/main" val="152328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0932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425667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429444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34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97549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400880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19</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410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7233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3</a:t>
            </a:fld>
            <a:endParaRPr lang="zh-CN" altLang="en-US"/>
          </a:p>
        </p:txBody>
      </p:sp>
    </p:spTree>
    <p:extLst>
      <p:ext uri="{BB962C8B-B14F-4D97-AF65-F5344CB8AC3E}">
        <p14:creationId xmlns:p14="http://schemas.microsoft.com/office/powerpoint/2010/main" val="275789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4</a:t>
            </a:fld>
            <a:endParaRPr lang="zh-CN" altLang="en-US"/>
          </a:p>
        </p:txBody>
      </p:sp>
    </p:spTree>
    <p:extLst>
      <p:ext uri="{BB962C8B-B14F-4D97-AF65-F5344CB8AC3E}">
        <p14:creationId xmlns:p14="http://schemas.microsoft.com/office/powerpoint/2010/main" val="204275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5</a:t>
            </a:fld>
            <a:endParaRPr lang="zh-CN" altLang="en-US"/>
          </a:p>
        </p:txBody>
      </p:sp>
    </p:spTree>
    <p:extLst>
      <p:ext uri="{BB962C8B-B14F-4D97-AF65-F5344CB8AC3E}">
        <p14:creationId xmlns:p14="http://schemas.microsoft.com/office/powerpoint/2010/main" val="20099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33082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916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8</a:t>
            </a:fld>
            <a:endParaRPr lang="zh-CN" altLang="en-US"/>
          </a:p>
        </p:txBody>
      </p:sp>
    </p:spTree>
    <p:extLst>
      <p:ext uri="{BB962C8B-B14F-4D97-AF65-F5344CB8AC3E}">
        <p14:creationId xmlns:p14="http://schemas.microsoft.com/office/powerpoint/2010/main" val="235364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9</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0009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923746729"/>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59827731"/>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468846656"/>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 xmlns:a16="http://schemas.microsoft.com/office/drawing/2014/main" id="{1F833EC4-E2F9-4549-A464-40B7E5EEA6FD}"/>
              </a:ext>
            </a:extLst>
          </p:cNvPr>
          <p:cNvGrpSpPr/>
          <p:nvPr userDrawn="1"/>
        </p:nvGrpSpPr>
        <p:grpSpPr>
          <a:xfrm>
            <a:off x="0" y="0"/>
            <a:ext cx="9234014" cy="5145088"/>
            <a:chOff x="0" y="0"/>
            <a:chExt cx="12309881" cy="6858000"/>
          </a:xfrm>
        </p:grpSpPr>
        <p:pic>
          <p:nvPicPr>
            <p:cNvPr id="35" name="图片 34">
              <a:extLst>
                <a:ext uri="{FF2B5EF4-FFF2-40B4-BE49-F238E27FC236}">
                  <a16:creationId xmlns=""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784643704"/>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446103537"/>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8579085"/>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635159219"/>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
        <p:nvSpPr>
          <p:cNvPr id="11" name="矩形 10"/>
          <p:cNvSpPr/>
          <p:nvPr userDrawn="1"/>
        </p:nvSpPr>
        <p:spPr>
          <a:xfrm>
            <a:off x="6917342" y="4252168"/>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492275"/>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389057927"/>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04042892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526863871"/>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2025/4/11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27201385"/>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2025/4/11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jpe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7607" t="33863" r="20308"/>
          <a:stretch/>
        </p:blipFill>
        <p:spPr>
          <a:xfrm>
            <a:off x="653144" y="2821426"/>
            <a:ext cx="4180113" cy="2157960"/>
          </a:xfrm>
          <a:prstGeom prst="rect">
            <a:avLst/>
          </a:prstGeom>
        </p:spPr>
      </p:pic>
      <p:sp>
        <p:nvSpPr>
          <p:cNvPr id="4" name="文本框 3"/>
          <p:cNvSpPr txBox="1"/>
          <p:nvPr/>
        </p:nvSpPr>
        <p:spPr>
          <a:xfrm>
            <a:off x="1802875" y="1813638"/>
            <a:ext cx="6372296" cy="769441"/>
          </a:xfrm>
          <a:prstGeom prst="rect">
            <a:avLst/>
          </a:prstGeom>
          <a:noFill/>
        </p:spPr>
        <p:txBody>
          <a:bodyPr wrap="square" rtlCol="0">
            <a:spAutoFit/>
          </a:bodyPr>
          <a:lstStyle/>
          <a:p>
            <a:r>
              <a:rPr lang="en-GB" altLang="zh-CN" sz="4400" b="1" smtClean="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KÍNH YÊU THẦY CÔ</a:t>
            </a:r>
            <a:endParaRPr lang="zh-CN" altLang="en-US" sz="4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8" name="组合 7"/>
          <p:cNvGrpSpPr/>
          <p:nvPr/>
        </p:nvGrpSpPr>
        <p:grpSpPr>
          <a:xfrm>
            <a:off x="3334779" y="962526"/>
            <a:ext cx="2193510" cy="830997"/>
            <a:chOff x="2175412" y="2027259"/>
            <a:chExt cx="3394373" cy="369332"/>
          </a:xfrm>
        </p:grpSpPr>
        <p:sp>
          <p:nvSpPr>
            <p:cNvPr id="7" name="圆角矩形 6"/>
            <p:cNvSpPr/>
            <p:nvPr/>
          </p:nvSpPr>
          <p:spPr>
            <a:xfrm>
              <a:off x="2391156" y="2039167"/>
              <a:ext cx="3178629" cy="345516"/>
            </a:xfrm>
            <a:prstGeom prst="roundRect">
              <a:avLst/>
            </a:prstGeom>
            <a:solidFill>
              <a:srgbClr val="6EB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175412" y="2027259"/>
              <a:ext cx="3148359" cy="369332"/>
            </a:xfrm>
            <a:prstGeom prst="rect">
              <a:avLst/>
            </a:prstGeom>
            <a:noFill/>
          </p:spPr>
          <p:txBody>
            <a:bodyPr wrap="none" rtlCol="0">
              <a:spAutoFit/>
            </a:bodyPr>
            <a:lstStyle/>
            <a:p>
              <a:r>
                <a:rPr lang="en-US" altLang="zh-CN" sz="480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BÀI 7</a:t>
              </a:r>
              <a:endParaRPr lang="zh-CN" altLang="en-US" sz="48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11" name="文本框 5"/>
          <p:cNvSpPr txBox="1"/>
          <p:nvPr/>
        </p:nvSpPr>
        <p:spPr>
          <a:xfrm>
            <a:off x="0" y="33451"/>
            <a:ext cx="9002486" cy="584775"/>
          </a:xfrm>
          <a:prstGeom prst="rect">
            <a:avLst/>
          </a:prstGeom>
          <a:noFill/>
        </p:spPr>
        <p:txBody>
          <a:bodyPr wrap="square" rtlCol="0">
            <a:spAutoFit/>
          </a:bodyPr>
          <a:lstStyle/>
          <a:p>
            <a:pPr algn="ctr"/>
            <a:r>
              <a:rPr lang="en-GB" altLang="zh-CN" sz="3200" b="1">
                <a:latin typeface="Arial-Rounded" panose="020B0500000000000000" pitchFamily="34" charset="-93"/>
                <a:ea typeface="Arial-Rounded" panose="020B0500000000000000" pitchFamily="34" charset="-93"/>
                <a:cs typeface="Arial-Rounded" panose="020B0500000000000000" pitchFamily="34" charset="-93"/>
                <a:sym typeface="+mn-lt"/>
              </a:rPr>
              <a:t>CHỦ ĐỀ 3: TRUYỀN THỐNG TRƯỜNG EM</a:t>
            </a:r>
            <a:endParaRPr lang="zh-CN" altLang="en-US" sz="32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41263866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750"/>
                            </p:stCondLst>
                            <p:childTnLst>
                              <p:par>
                                <p:cTn id="18" presetID="12" presetClass="entr" presetSubtype="4" fill="hold" grpId="0" nodeType="afterEffect">
                                  <p:stCondLst>
                                    <p:cond delay="0"/>
                                  </p:stCondLst>
                                  <p:iterate type="lt">
                                    <p:tmPct val="13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1919" y="0"/>
            <a:ext cx="9144000" cy="5142872"/>
          </a:xfrm>
          <a:prstGeom prst="rect">
            <a:avLst/>
          </a:prstGeom>
        </p:spPr>
      </p:pic>
    </p:spTree>
    <p:extLst>
      <p:ext uri="{BB962C8B-B14F-4D97-AF65-F5344CB8AC3E}">
        <p14:creationId xmlns:p14="http://schemas.microsoft.com/office/powerpoint/2010/main" val="2116914540"/>
      </p:ext>
    </p:extLst>
  </p:cSld>
  <p:clrMapOvr>
    <a:masterClrMapping/>
  </p:clrMapOvr>
  <p:transition spd="slow"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2565400"/>
          </a:xfrm>
          <a:prstGeom prst="rect">
            <a:avLst/>
          </a:prstGeom>
        </p:spPr>
      </p:pic>
      <p:sp>
        <p:nvSpPr>
          <p:cNvPr id="25" name="文本框 6"/>
          <p:cNvSpPr txBox="1">
            <a:spLocks noChangeArrowheads="1"/>
          </p:cNvSpPr>
          <p:nvPr>
            <p:custDataLst>
              <p:tags r:id="rId1"/>
            </p:custDataLst>
          </p:nvPr>
        </p:nvSpPr>
        <p:spPr bwMode="auto">
          <a:xfrm>
            <a:off x="2087299" y="2894158"/>
            <a:ext cx="5434729"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300" b="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TIẾT </a:t>
            </a:r>
            <a:r>
              <a:rPr lang="en-US" altLang="zh-CN" sz="103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538965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THỰC HÀNH</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424504125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 xmlns:a16="http://schemas.microsoft.com/office/drawing/2014/main" id="{67CB6753-1C5F-45EE-944A-2E803F95E5F8}"/>
              </a:ext>
            </a:extLst>
          </p:cNvPr>
          <p:cNvSpPr txBox="1">
            <a:spLocks noChangeArrowheads="1"/>
          </p:cNvSpPr>
          <p:nvPr>
            <p:custDataLst>
              <p:tags r:id="rId1"/>
            </p:custDataLst>
          </p:nvPr>
        </p:nvSpPr>
        <p:spPr bwMode="auto">
          <a:xfrm>
            <a:off x="1447885" y="685194"/>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err="1">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Sắm</a:t>
            </a:r>
            <a:r>
              <a:rPr lang="en-US" altLang="zh-CN"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vai</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xử</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lí</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tình</a:t>
            </a:r>
            <a:r>
              <a:rPr lang="en-US"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huống</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 xmlns:a16="http://schemas.microsoft.com/office/drawing/2014/main"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a:blip r:embed="rId5" cstate="print"/>
          <a:stretch>
            <a:fillRect/>
          </a:stretch>
        </p:blipFill>
        <p:spPr>
          <a:xfrm>
            <a:off x="839055" y="1539372"/>
            <a:ext cx="7770293" cy="3145644"/>
          </a:xfrm>
          <a:prstGeom prst="rect">
            <a:avLst/>
          </a:prstGeom>
        </p:spPr>
      </p:pic>
    </p:spTree>
    <p:extLst>
      <p:ext uri="{BB962C8B-B14F-4D97-AF65-F5344CB8AC3E}">
        <p14:creationId xmlns:p14="http://schemas.microsoft.com/office/powerpoint/2010/main" val="157654567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2379195" y="641690"/>
            <a:ext cx="4119576" cy="3093731"/>
          </a:xfrm>
          <a:prstGeom prst="rect">
            <a:avLst/>
          </a:prstGeom>
        </p:spPr>
      </p:pic>
      <p:sp>
        <p:nvSpPr>
          <p:cNvPr id="3" name="文本框 6">
            <a:extLst>
              <a:ext uri="{FF2B5EF4-FFF2-40B4-BE49-F238E27FC236}">
                <a16:creationId xmlns="" xmlns:a16="http://schemas.microsoft.com/office/drawing/2014/main" id="{67CB6753-1C5F-45EE-944A-2E803F95E5F8}"/>
              </a:ext>
            </a:extLst>
          </p:cNvPr>
          <p:cNvSpPr txBox="1">
            <a:spLocks noChangeArrowheads="1"/>
          </p:cNvSpPr>
          <p:nvPr>
            <p:custDataLst>
              <p:tags r:id="rId1"/>
            </p:custDataLst>
          </p:nvPr>
        </p:nvSpPr>
        <p:spPr bwMode="auto">
          <a:xfrm>
            <a:off x="377905" y="28241"/>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1 nói về điều gì?</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 xmlns:a16="http://schemas.microsoft.com/office/drawing/2014/main" id="{67CB6753-1C5F-45EE-944A-2E803F95E5F8}"/>
              </a:ext>
            </a:extLst>
          </p:cNvPr>
          <p:cNvSpPr txBox="1">
            <a:spLocks noChangeArrowheads="1"/>
          </p:cNvSpPr>
          <p:nvPr>
            <p:custDataLst>
              <p:tags r:id="rId2"/>
            </p:custDataLst>
          </p:nvPr>
        </p:nvSpPr>
        <p:spPr bwMode="auto">
          <a:xfrm>
            <a:off x="84240" y="3735421"/>
            <a:ext cx="94489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lớp</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mình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p>
          <a:p>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tự</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hỏi”Mình</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chào</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28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28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28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9333940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6">
            <a:extLst>
              <a:ext uri="{FF2B5EF4-FFF2-40B4-BE49-F238E27FC236}">
                <a16:creationId xmlns="" xmlns:a16="http://schemas.microsoft.com/office/drawing/2014/main" id="{67CB6753-1C5F-45EE-944A-2E803F95E5F8}"/>
              </a:ext>
            </a:extLst>
          </p:cNvPr>
          <p:cNvSpPr txBox="1">
            <a:spLocks noChangeArrowheads="1"/>
          </p:cNvSpPr>
          <p:nvPr>
            <p:custDataLst>
              <p:tags r:id="rId1"/>
            </p:custDataLst>
          </p:nvPr>
        </p:nvSpPr>
        <p:spPr bwMode="auto">
          <a:xfrm>
            <a:off x="356134" y="0"/>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Tranh ở tình huống 2 nói về điều gì?</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 xmlns:a16="http://schemas.microsoft.com/office/drawing/2014/main" id="{67CB6753-1C5F-45EE-944A-2E803F95E5F8}"/>
              </a:ext>
            </a:extLst>
          </p:cNvPr>
          <p:cNvSpPr txBox="1">
            <a:spLocks noChangeArrowheads="1"/>
          </p:cNvSpPr>
          <p:nvPr>
            <p:custDataLst>
              <p:tags r:id="rId2"/>
            </p:custDataLst>
          </p:nvPr>
        </p:nvSpPr>
        <p:spPr bwMode="auto">
          <a:xfrm>
            <a:off x="228485" y="3940630"/>
            <a:ext cx="89155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sinh</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nhìn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thấy</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bê</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chồng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sách</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nặng</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nên</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200" b="1"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a:blip r:embed="rId4" cstate="print"/>
          <a:stretch>
            <a:fillRect/>
          </a:stretch>
        </p:blipFill>
        <p:spPr>
          <a:xfrm>
            <a:off x="2050282" y="591246"/>
            <a:ext cx="4129241" cy="3349384"/>
          </a:xfrm>
          <a:prstGeom prst="rect">
            <a:avLst/>
          </a:prstGeom>
        </p:spPr>
      </p:pic>
    </p:spTree>
    <p:extLst>
      <p:ext uri="{BB962C8B-B14F-4D97-AF65-F5344CB8AC3E}">
        <p14:creationId xmlns:p14="http://schemas.microsoft.com/office/powerpoint/2010/main" val="962895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1" y="1268984"/>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 xmlns:a16="http://schemas.microsoft.com/office/drawing/2014/main" id="{2D6B8757-AE21-4BBA-9D72-4799F69A802E}"/>
              </a:ext>
            </a:extLst>
          </p:cNvPr>
          <p:cNvSpPr txBox="1">
            <a:spLocks noChangeArrowheads="1"/>
          </p:cNvSpPr>
          <p:nvPr>
            <p:custDataLst>
              <p:tags r:id="rId2"/>
            </p:custDataLst>
          </p:nvPr>
        </p:nvSpPr>
        <p:spPr bwMode="auto">
          <a:xfrm>
            <a:off x="132755" y="1948359"/>
            <a:ext cx="88784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smtClean="0">
                <a:latin typeface="Arial-Rounded" panose="020B0500000000000000" pitchFamily="34" charset="-93"/>
                <a:ea typeface="Arial-Rounded" panose="020B0500000000000000" pitchFamily="34" charset="-93"/>
                <a:cs typeface="Arial-Rounded" panose="020B0500000000000000" pitchFamily="34" charset="-93"/>
                <a:sym typeface="+mn-lt"/>
              </a:rPr>
              <a:t>    Khi gặp thầy cô giáo dù là thầy cô không dạy lớp mình, các em cần lễ phép chào và giúp thầy cô những việc phù hợp khả năng của mình. Có như vậy mới xứng đáng là học sinh ngoan và biết kính trọng, lễ phép thầy, cô giáo</a:t>
            </a:r>
            <a:endParaRPr lang="vi-VN" altLang="zh-CN" sz="32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453011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VẬN DỤNG</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8373908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5" t="6822" r="81449" b="85973"/>
          <a:stretch/>
        </p:blipFill>
        <p:spPr>
          <a:xfrm>
            <a:off x="439720" y="454360"/>
            <a:ext cx="1168743" cy="1143585"/>
          </a:xfrm>
          <a:prstGeom prst="rect">
            <a:avLst/>
          </a:prstGeom>
          <a:ln>
            <a:noFill/>
          </a:ln>
          <a:effectLst>
            <a:softEdge rad="112500"/>
          </a:effectLst>
        </p:spPr>
      </p:pic>
      <p:sp>
        <p:nvSpPr>
          <p:cNvPr id="21" name="文本框 6">
            <a:extLst>
              <a:ext uri="{FF2B5EF4-FFF2-40B4-BE49-F238E27FC236}">
                <a16:creationId xmlns="" xmlns:a16="http://schemas.microsoft.com/office/drawing/2014/main" id="{67CB6753-1C5F-45EE-944A-2E803F95E5F8}"/>
              </a:ext>
            </a:extLst>
          </p:cNvPr>
          <p:cNvSpPr txBox="1">
            <a:spLocks noChangeArrowheads="1"/>
          </p:cNvSpPr>
          <p:nvPr>
            <p:custDataLst>
              <p:tags r:id="rId1"/>
            </p:custDataLst>
          </p:nvPr>
        </p:nvSpPr>
        <p:spPr bwMode="auto">
          <a:xfrm>
            <a:off x="584116" y="797572"/>
            <a:ext cx="909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4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Thực hiện tốt những điều thầy cô dạy hàng ngày</a:t>
            </a:r>
            <a:endParaRPr lang="zh-CN" altLang="en-US" sz="24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 xmlns:a16="http://schemas.microsoft.com/office/drawing/2014/main" id="{8C08EF97-40EE-4A1F-ADE7-08E23EFD0A1F}"/>
              </a:ext>
            </a:extLst>
          </p:cNvPr>
          <p:cNvSpPr txBox="1"/>
          <p:nvPr/>
        </p:nvSpPr>
        <p:spPr>
          <a:xfrm>
            <a:off x="3686699" y="223529"/>
            <a:ext cx="1872629"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5" cstate="print"/>
          <a:stretch>
            <a:fillRect/>
          </a:stretch>
        </p:blipFill>
        <p:spPr>
          <a:xfrm>
            <a:off x="256792" y="1320792"/>
            <a:ext cx="8377461" cy="3375855"/>
          </a:xfrm>
          <a:prstGeom prst="rect">
            <a:avLst/>
          </a:prstGeom>
        </p:spPr>
      </p:pic>
    </p:spTree>
    <p:extLst>
      <p:ext uri="{BB962C8B-B14F-4D97-AF65-F5344CB8AC3E}">
        <p14:creationId xmlns:p14="http://schemas.microsoft.com/office/powerpoint/2010/main" val="155824913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6" name="文本框 6">
            <a:extLst>
              <a:ext uri="{FF2B5EF4-FFF2-40B4-BE49-F238E27FC236}">
                <a16:creationId xmlns="" xmlns:a16="http://schemas.microsoft.com/office/drawing/2014/main" id="{2D6B8757-AE21-4BBA-9D72-4799F69A802E}"/>
              </a:ext>
            </a:extLst>
          </p:cNvPr>
          <p:cNvSpPr txBox="1">
            <a:spLocks noChangeArrowheads="1"/>
          </p:cNvSpPr>
          <p:nvPr>
            <p:custDataLst>
              <p:tags r:id="rId1"/>
            </p:custDataLst>
          </p:nvPr>
        </p:nvSpPr>
        <p:spPr bwMode="auto">
          <a:xfrm>
            <a:off x="264161" y="1867413"/>
            <a:ext cx="88784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Thầy cô giáo dạy em học chữ, học điều hay, lẽ phải để trở thành con ngoan, trò giỏi, công dân có ích cho xã hội. Em cần biết ơn và kính yêu thầy, cô giáo</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6">
            <a:extLst>
              <a:ext uri="{FF2B5EF4-FFF2-40B4-BE49-F238E27FC236}">
                <a16:creationId xmlns="" xmlns:a16="http://schemas.microsoft.com/office/drawing/2014/main" id="{9384FD50-2BA6-45DE-B4C5-FCA56569D0F8}"/>
              </a:ext>
            </a:extLst>
          </p:cNvPr>
          <p:cNvSpPr txBox="1">
            <a:spLocks noChangeArrowheads="1"/>
          </p:cNvSpPr>
          <p:nvPr>
            <p:custDataLst>
              <p:tags r:id="rId2"/>
            </p:custDataLst>
          </p:nvPr>
        </p:nvSpPr>
        <p:spPr bwMode="auto">
          <a:xfrm>
            <a:off x="99149" y="218463"/>
            <a:ext cx="3961221" cy="940653"/>
          </a:xfrm>
          <a:prstGeom prst="doubleWave">
            <a:avLst/>
          </a:prstGeom>
          <a:ln/>
          <a:effectLst>
            <a:glow rad="101600">
              <a:schemeClr val="accent2">
                <a:satMod val="175000"/>
                <a:alpha val="40000"/>
              </a:schemeClr>
            </a:glow>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vi-VN" altLang="zh-CN" sz="4000"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TỔNG KẾT</a:t>
            </a:r>
          </a:p>
        </p:txBody>
      </p:sp>
    </p:spTree>
    <p:extLst>
      <p:ext uri="{BB962C8B-B14F-4D97-AF65-F5344CB8AC3E}">
        <p14:creationId xmlns:p14="http://schemas.microsoft.com/office/powerpoint/2010/main" val="389433061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2565400"/>
          </a:xfrm>
          <a:prstGeom prst="rect">
            <a:avLst/>
          </a:prstGeom>
        </p:spPr>
      </p:pic>
      <p:sp>
        <p:nvSpPr>
          <p:cNvPr id="25" name="文本框 6"/>
          <p:cNvSpPr txBox="1">
            <a:spLocks noChangeArrowheads="1"/>
          </p:cNvSpPr>
          <p:nvPr>
            <p:custDataLst>
              <p:tags r:id="rId1"/>
            </p:custDataLst>
          </p:nvPr>
        </p:nvSpPr>
        <p:spPr bwMode="auto">
          <a:xfrm>
            <a:off x="1434157" y="2927536"/>
            <a:ext cx="6479758"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TIẾT 1</a:t>
            </a:r>
            <a:endParaRPr lang="zh-CN" altLang="en-US" sz="103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97143387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5700" y="942204"/>
            <a:ext cx="3682043" cy="3653136"/>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a:grpSpLocks/>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97950" y="3303405"/>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KHỞI ĐỘNG</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7399696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KHÁM PHÁ – KẾT NỐI</a:t>
                </a:r>
                <a:endParaRPr kumimoji="0" lang="zh-CN" altLang="en-US" sz="2400" i="0" u="none" strike="noStrike" kern="0" cap="none" spc="0" normalizeH="0" baseline="0" noProof="0" dirty="0">
                  <a:ln w="9525" cmpd="sng">
                    <a:noFill/>
                    <a:round/>
                    <a:headEnd/>
                    <a:tailEnd/>
                  </a:ln>
                  <a:solidFill>
                    <a:srgbClr val="FFFF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99078394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Hình ảnh 19">
            <a:extLst>
              <a:ext uri="{FF2B5EF4-FFF2-40B4-BE49-F238E27FC236}">
                <a16:creationId xmlns=""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01" t="13195" r="81938" b="80624"/>
          <a:stretch/>
        </p:blipFill>
        <p:spPr>
          <a:xfrm>
            <a:off x="301080" y="537675"/>
            <a:ext cx="1071964" cy="1042224"/>
          </a:xfrm>
          <a:prstGeom prst="rect">
            <a:avLst/>
          </a:prstGeom>
          <a:ln>
            <a:noFill/>
          </a:ln>
          <a:effectLst>
            <a:softEdge rad="112500"/>
          </a:effectLst>
        </p:spPr>
      </p:pic>
      <p:sp>
        <p:nvSpPr>
          <p:cNvPr id="21" name="文本框 6">
            <a:extLst>
              <a:ext uri="{FF2B5EF4-FFF2-40B4-BE49-F238E27FC236}">
                <a16:creationId xmlns="" xmlns:a16="http://schemas.microsoft.com/office/drawing/2014/main" id="{67CB6753-1C5F-45EE-944A-2E803F95E5F8}"/>
              </a:ext>
            </a:extLst>
          </p:cNvPr>
          <p:cNvSpPr txBox="1">
            <a:spLocks noChangeArrowheads="1"/>
          </p:cNvSpPr>
          <p:nvPr>
            <p:custDataLst>
              <p:tags r:id="rId1"/>
            </p:custDataLst>
          </p:nvPr>
        </p:nvSpPr>
        <p:spPr bwMode="auto">
          <a:xfrm>
            <a:off x="1120098" y="602573"/>
            <a:ext cx="7497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Chia sẻ những điều thầy cô đã làm cho em  hằng ngày?</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 xmlns:a16="http://schemas.microsoft.com/office/drawing/2014/main" id="{8C08EF97-40EE-4A1F-ADE7-08E23EFD0A1F}"/>
              </a:ext>
            </a:extLst>
          </p:cNvPr>
          <p:cNvSpPr txBox="1"/>
          <p:nvPr/>
        </p:nvSpPr>
        <p:spPr>
          <a:xfrm>
            <a:off x="3717179" y="223529"/>
            <a:ext cx="1729961" cy="461665"/>
          </a:xfrm>
          <a:prstGeom prst="rect">
            <a:avLst/>
          </a:prstGeom>
          <a:noFill/>
        </p:spPr>
        <p:txBody>
          <a:bodyPr wrap="none" rtlCol="0">
            <a:spAutoFit/>
          </a:bodyPr>
          <a:lstStyle/>
          <a:p>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schemeClr val="bg1"/>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4" name="Group 3"/>
          <p:cNvGrpSpPr/>
          <p:nvPr/>
        </p:nvGrpSpPr>
        <p:grpSpPr>
          <a:xfrm>
            <a:off x="1156599" y="1789397"/>
            <a:ext cx="6970259" cy="3001712"/>
            <a:chOff x="1156599" y="1789397"/>
            <a:chExt cx="6970259" cy="3001712"/>
          </a:xfrm>
        </p:grpSpPr>
        <p:pic>
          <p:nvPicPr>
            <p:cNvPr id="2" name="Picture 1"/>
            <p:cNvPicPr>
              <a:picLocks noChangeAspect="1"/>
            </p:cNvPicPr>
            <p:nvPr/>
          </p:nvPicPr>
          <p:blipFill>
            <a:blip r:embed="rId5" cstate="print"/>
            <a:stretch>
              <a:fillRect/>
            </a:stretch>
          </p:blipFill>
          <p:spPr>
            <a:xfrm>
              <a:off x="1156599" y="1789397"/>
              <a:ext cx="3230466" cy="3001712"/>
            </a:xfrm>
            <a:prstGeom prst="rect">
              <a:avLst/>
            </a:prstGeom>
          </p:spPr>
        </p:pic>
        <p:pic>
          <p:nvPicPr>
            <p:cNvPr id="3" name="Picture 2"/>
            <p:cNvPicPr>
              <a:picLocks noChangeAspect="1"/>
            </p:cNvPicPr>
            <p:nvPr/>
          </p:nvPicPr>
          <p:blipFill>
            <a:blip r:embed="rId6" cstate="print"/>
            <a:stretch>
              <a:fillRect/>
            </a:stretch>
          </p:blipFill>
          <p:spPr>
            <a:xfrm>
              <a:off x="4729724" y="1789397"/>
              <a:ext cx="3397134" cy="2944026"/>
            </a:xfrm>
            <a:prstGeom prst="rect">
              <a:avLst/>
            </a:prstGeom>
          </p:spPr>
        </p:pic>
      </p:grpSp>
    </p:spTree>
    <p:extLst>
      <p:ext uri="{BB962C8B-B14F-4D97-AF65-F5344CB8AC3E}">
        <p14:creationId xmlns:p14="http://schemas.microsoft.com/office/powerpoint/2010/main" val="55370797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0" name="Hình ảnh 19">
            <a:extLst>
              <a:ext uri="{FF2B5EF4-FFF2-40B4-BE49-F238E27FC236}">
                <a16:creationId xmlns=""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01" t="13195" r="81938" b="80624"/>
          <a:stretch/>
        </p:blipFill>
        <p:spPr>
          <a:xfrm>
            <a:off x="584116" y="537675"/>
            <a:ext cx="1071964" cy="1042224"/>
          </a:xfrm>
          <a:prstGeom prst="rect">
            <a:avLst/>
          </a:prstGeom>
          <a:ln>
            <a:noFill/>
          </a:ln>
          <a:effectLst>
            <a:softEdge rad="112500"/>
          </a:effectLst>
        </p:spPr>
      </p:pic>
      <p:sp>
        <p:nvSpPr>
          <p:cNvPr id="21" name="文本框 6">
            <a:extLst>
              <a:ext uri="{FF2B5EF4-FFF2-40B4-BE49-F238E27FC236}">
                <a16:creationId xmlns="" xmlns:a16="http://schemas.microsoft.com/office/drawing/2014/main" id="{67CB6753-1C5F-45EE-944A-2E803F95E5F8}"/>
              </a:ext>
            </a:extLst>
          </p:cNvPr>
          <p:cNvSpPr txBox="1">
            <a:spLocks noChangeArrowheads="1"/>
          </p:cNvSpPr>
          <p:nvPr>
            <p:custDataLst>
              <p:tags r:id="rId1"/>
            </p:custDataLst>
          </p:nvPr>
        </p:nvSpPr>
        <p:spPr bwMode="auto">
          <a:xfrm>
            <a:off x="1120098" y="618203"/>
            <a:ext cx="7497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Chia sẻ những điều thầy cô đã làm cho em  hằng ngày?</a:t>
            </a:r>
            <a:endParaRPr lang="zh-CN" altLang="en-US" sz="32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 xmlns:a16="http://schemas.microsoft.com/office/drawing/2014/main" id="{8C08EF97-40EE-4A1F-ADE7-08E23EFD0A1F}"/>
              </a:ext>
            </a:extLst>
          </p:cNvPr>
          <p:cNvSpPr txBox="1"/>
          <p:nvPr/>
        </p:nvSpPr>
        <p:spPr>
          <a:xfrm>
            <a:off x="3717179" y="223529"/>
            <a:ext cx="1729961"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0" name="Group 9"/>
          <p:cNvGrpSpPr/>
          <p:nvPr/>
        </p:nvGrpSpPr>
        <p:grpSpPr>
          <a:xfrm>
            <a:off x="871792" y="1844974"/>
            <a:ext cx="7147462" cy="3021190"/>
            <a:chOff x="871792" y="1844974"/>
            <a:chExt cx="7147462" cy="3021190"/>
          </a:xfrm>
        </p:grpSpPr>
        <p:pic>
          <p:nvPicPr>
            <p:cNvPr id="6" name="Picture 5"/>
            <p:cNvPicPr>
              <a:picLocks noChangeAspect="1"/>
            </p:cNvPicPr>
            <p:nvPr/>
          </p:nvPicPr>
          <p:blipFill>
            <a:blip r:embed="rId5" cstate="print"/>
            <a:stretch>
              <a:fillRect/>
            </a:stretch>
          </p:blipFill>
          <p:spPr>
            <a:xfrm>
              <a:off x="871792" y="1844974"/>
              <a:ext cx="3539843" cy="3005527"/>
            </a:xfrm>
            <a:prstGeom prst="rect">
              <a:avLst/>
            </a:prstGeom>
          </p:spPr>
        </p:pic>
        <p:pic>
          <p:nvPicPr>
            <p:cNvPr id="7" name="Picture 6"/>
            <p:cNvPicPr>
              <a:picLocks noChangeAspect="1"/>
            </p:cNvPicPr>
            <p:nvPr/>
          </p:nvPicPr>
          <p:blipFill>
            <a:blip r:embed="rId6" cstate="print"/>
            <a:stretch>
              <a:fillRect/>
            </a:stretch>
          </p:blipFill>
          <p:spPr>
            <a:xfrm>
              <a:off x="4755526" y="1899060"/>
              <a:ext cx="3263728" cy="2967104"/>
            </a:xfrm>
            <a:prstGeom prst="rect">
              <a:avLst/>
            </a:prstGeom>
          </p:spPr>
        </p:pic>
      </p:grpSp>
    </p:spTree>
    <p:extLst>
      <p:ext uri="{BB962C8B-B14F-4D97-AF65-F5344CB8AC3E}">
        <p14:creationId xmlns:p14="http://schemas.microsoft.com/office/powerpoint/2010/main" val="170950602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0" y="1239520"/>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 xmlns:a16="http://schemas.microsoft.com/office/drawing/2014/main" id="{2D6B8757-AE21-4BBA-9D72-4799F69A802E}"/>
              </a:ext>
            </a:extLst>
          </p:cNvPr>
          <p:cNvSpPr txBox="1">
            <a:spLocks noChangeArrowheads="1"/>
          </p:cNvSpPr>
          <p:nvPr>
            <p:custDataLst>
              <p:tags r:id="rId2"/>
            </p:custDataLst>
          </p:nvPr>
        </p:nvSpPr>
        <p:spPr bwMode="auto">
          <a:xfrm>
            <a:off x="0" y="1812538"/>
            <a:ext cx="917563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Hằng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ngày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toán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kiến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thức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khoa</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múa</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hát</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nhiều</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hay,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lẽ</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phải.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luôn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ân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han</a:t>
            </a:r>
            <a:endPar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endParaRPr>
          </a:p>
          <a:p>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chuyện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vui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khuyến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khích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viên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cố</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gắng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tập</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rèn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luyện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trở</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thành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ích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xã</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hội</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88684585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6">
            <a:extLst>
              <a:ext uri="{FF2B5EF4-FFF2-40B4-BE49-F238E27FC236}">
                <a16:creationId xmlns="" xmlns:a16="http://schemas.microsoft.com/office/drawing/2014/main" id="{67CB6753-1C5F-45EE-944A-2E803F95E5F8}"/>
              </a:ext>
            </a:extLst>
          </p:cNvPr>
          <p:cNvSpPr txBox="1">
            <a:spLocks noChangeArrowheads="1"/>
          </p:cNvSpPr>
          <p:nvPr>
            <p:custDataLst>
              <p:tags r:id="rId1"/>
            </p:custDataLst>
          </p:nvPr>
        </p:nvSpPr>
        <p:spPr bwMode="auto">
          <a:xfrm>
            <a:off x="1202902" y="1861946"/>
            <a:ext cx="77582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文本框 6">
            <a:extLst>
              <a:ext uri="{FF2B5EF4-FFF2-40B4-BE49-F238E27FC236}">
                <a16:creationId xmlns="" xmlns:a16="http://schemas.microsoft.com/office/drawing/2014/main" id="{67CB6753-1C5F-45EE-944A-2E803F95E5F8}"/>
              </a:ext>
            </a:extLst>
          </p:cNvPr>
          <p:cNvSpPr txBox="1">
            <a:spLocks noChangeArrowheads="1"/>
          </p:cNvSpPr>
          <p:nvPr>
            <p:custDataLst>
              <p:tags r:id="rId2"/>
            </p:custDataLst>
          </p:nvPr>
        </p:nvSpPr>
        <p:spPr bwMode="auto">
          <a:xfrm>
            <a:off x="460826" y="3074513"/>
            <a:ext cx="8033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đã</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được</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0" name="文本框 3">
            <a:extLst>
              <a:ext uri="{FF2B5EF4-FFF2-40B4-BE49-F238E27FC236}">
                <a16:creationId xmlns="" xmlns:a16="http://schemas.microsoft.com/office/drawing/2014/main" id="{8C08EF97-40EE-4A1F-ADE7-08E23EFD0A1F}"/>
              </a:ext>
            </a:extLst>
          </p:cNvPr>
          <p:cNvSpPr txBox="1"/>
          <p:nvPr/>
        </p:nvSpPr>
        <p:spPr>
          <a:xfrm>
            <a:off x="3671112" y="274900"/>
            <a:ext cx="1548822"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2400" b="1" dirty="0">
              <a:solidFill>
                <a:prstClr val="white"/>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文本框 6">
            <a:extLst>
              <a:ext uri="{FF2B5EF4-FFF2-40B4-BE49-F238E27FC236}">
                <a16:creationId xmlns="" xmlns:a16="http://schemas.microsoft.com/office/drawing/2014/main" id="{67CB6753-1C5F-45EE-944A-2E803F95E5F8}"/>
              </a:ext>
            </a:extLst>
          </p:cNvPr>
          <p:cNvSpPr txBox="1">
            <a:spLocks noChangeArrowheads="1"/>
          </p:cNvSpPr>
          <p:nvPr>
            <p:custDataLst>
              <p:tags r:id="rId3"/>
            </p:custDataLst>
          </p:nvPr>
        </p:nvSpPr>
        <p:spPr bwMode="auto">
          <a:xfrm>
            <a:off x="1366463" y="632768"/>
            <a:ext cx="7448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Nêu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những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hiện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dirty="0" err="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600" dirty="0"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600"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2" name="Hình ảnh 19">
            <a:extLst>
              <a:ext uri="{FF2B5EF4-FFF2-40B4-BE49-F238E27FC236}">
                <a16:creationId xmlns="" xmlns:a16="http://schemas.microsoft.com/office/drawing/2014/main" id="{FEF33DC6-6278-4D65-8037-559762F6CB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01" t="13195" r="81938" b="80624"/>
          <a:stretch/>
        </p:blipFill>
        <p:spPr>
          <a:xfrm>
            <a:off x="460826" y="484831"/>
            <a:ext cx="1071964" cy="1042224"/>
          </a:xfrm>
          <a:prstGeom prst="rect">
            <a:avLst/>
          </a:prstGeom>
          <a:ln>
            <a:noFill/>
          </a:ln>
          <a:effectLst>
            <a:softEdge rad="112500"/>
          </a:effectLst>
        </p:spPr>
      </p:pic>
    </p:spTree>
    <p:extLst>
      <p:ext uri="{BB962C8B-B14F-4D97-AF65-F5344CB8AC3E}">
        <p14:creationId xmlns:p14="http://schemas.microsoft.com/office/powerpoint/2010/main" val="287168933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3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grpSp>
        <p:nvGrpSpPr>
          <p:cNvPr id="2" name="Group 1"/>
          <p:cNvGrpSpPr/>
          <p:nvPr/>
        </p:nvGrpSpPr>
        <p:grpSpPr>
          <a:xfrm>
            <a:off x="0" y="1509921"/>
            <a:ext cx="9011241" cy="3315844"/>
            <a:chOff x="0" y="1509921"/>
            <a:chExt cx="9011241" cy="3315844"/>
          </a:xfrm>
        </p:grpSpPr>
        <p:sp>
          <p:nvSpPr>
            <p:cNvPr id="25" name="文本框 6"/>
            <p:cNvSpPr txBox="1">
              <a:spLocks noChangeArrowheads="1"/>
            </p:cNvSpPr>
            <p:nvPr>
              <p:custDataLst>
                <p:tags r:id="rId1"/>
              </p:custDataLst>
            </p:nvPr>
          </p:nvSpPr>
          <p:spPr bwMode="auto">
            <a:xfrm>
              <a:off x="0" y="1509921"/>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smtClean="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rPr>
                <a:t>Giáo viên nhận xét và kết luận</a:t>
              </a:r>
              <a:endParaRPr lang="vi-VN" altLang="zh-CN" sz="3600" b="1" dirty="0">
                <a:solidFill>
                  <a:srgbClr val="83B40D"/>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 xmlns:a16="http://schemas.microsoft.com/office/drawing/2014/main" id="{2D6B8757-AE21-4BBA-9D72-4799F69A802E}"/>
                </a:ext>
              </a:extLst>
            </p:cNvPr>
            <p:cNvSpPr txBox="1">
              <a:spLocks noChangeArrowheads="1"/>
            </p:cNvSpPr>
            <p:nvPr>
              <p:custDataLst>
                <p:tags r:id="rId2"/>
              </p:custDataLst>
            </p:nvPr>
          </p:nvSpPr>
          <p:spPr bwMode="auto">
            <a:xfrm>
              <a:off x="132756" y="2271220"/>
              <a:ext cx="887848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giáo</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luôn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thương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chăm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lo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dạy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dỗ</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tỏ</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ơn</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kính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yêu</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thầy</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cô</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bằng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cụ</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thể</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đúng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giờ</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riêng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tích</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cực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tham</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gia</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hoạt</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động</a:t>
              </a:r>
              <a:r>
                <a:rPr lang="en-GB"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vi-VN" altLang="zh-CN"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Tree>
    <p:extLst>
      <p:ext uri="{BB962C8B-B14F-4D97-AF65-F5344CB8AC3E}">
        <p14:creationId xmlns:p14="http://schemas.microsoft.com/office/powerpoint/2010/main" val="85893294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10" ma:contentTypeDescription="Create a new document." ma:contentTypeScope="" ma:versionID="79b29c12e9c3387cc716ac59d15a190e">
  <xsd:schema xmlns:xsd="http://www.w3.org/2001/XMLSchema" xmlns:xs="http://www.w3.org/2001/XMLSchema" xmlns:p="http://schemas.microsoft.com/office/2006/metadata/properties" xmlns:ns3="2954521b-b4ab-4ce3-8aa8-8bfa99a4c36e" targetNamespace="http://schemas.microsoft.com/office/2006/metadata/properties" ma:root="true" ma:fieldsID="9229b072d9ce3250b9c7567893fbcc3b"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EB7E11-431D-4372-9F0C-B327A8EED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A853B2-F46F-43AC-8AF8-FF4B8C0E2F04}">
  <ds:schemaRefs>
    <ds:schemaRef ds:uri="http://schemas.microsoft.com/sharepoint/v3/contenttype/forms"/>
  </ds:schemaRefs>
</ds:datastoreItem>
</file>

<file path=customXml/itemProps3.xml><?xml version="1.0" encoding="utf-8"?>
<ds:datastoreItem xmlns:ds="http://schemas.openxmlformats.org/officeDocument/2006/customXml" ds:itemID="{200C27DA-E208-437B-BF76-CF6E81518E3A}">
  <ds:schemaRefs>
    <ds:schemaRef ds:uri="http://purl.org/dc/elements/1.1/"/>
    <ds:schemaRef ds:uri="http://schemas.microsoft.com/office/infopath/2007/PartnerControls"/>
    <ds:schemaRef ds:uri="2954521b-b4ab-4ce3-8aa8-8bfa99a4c36e"/>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450</TotalTime>
  <Words>469</Words>
  <Application>Microsoft Office PowerPoint</Application>
  <PresentationFormat>On-screen Show (16:9)</PresentationFormat>
  <Paragraphs>52</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微软雅黑</vt:lpstr>
      <vt:lpstr>宋体</vt:lpstr>
      <vt:lpstr>Arial</vt:lpstr>
      <vt:lpstr>Arial-Rounded</vt:lpstr>
      <vt:lpstr>Calibri</vt:lpstr>
      <vt:lpstr>等线</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Dell</cp:lastModifiedBy>
  <cp:revision>65</cp:revision>
  <dcterms:created xsi:type="dcterms:W3CDTF">2017-03-04T06:55:50Z</dcterms:created>
  <dcterms:modified xsi:type="dcterms:W3CDTF">2025-04-11T07:43:17Z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