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sldIdLst>
    <p:sldId id="261" r:id="rId2"/>
    <p:sldId id="257" r:id="rId3"/>
    <p:sldId id="265" r:id="rId4"/>
    <p:sldId id="258" r:id="rId5"/>
    <p:sldId id="259" r:id="rId6"/>
    <p:sldId id="260" r:id="rId7"/>
    <p:sldId id="26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5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8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2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39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34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3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5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25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1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88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7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7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3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5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9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3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50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7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7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7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5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8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4" y="6225656"/>
            <a:ext cx="407213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9" y="6225658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1" y="6225658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9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8" y="6225658"/>
            <a:ext cx="407213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3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35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1" y="231784"/>
            <a:ext cx="758752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1318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9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2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E7D54-0BC1-419A-A9EC-8120D648FD3C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7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054" y="-44959"/>
            <a:ext cx="12198054" cy="1878374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496114" y="210303"/>
            <a:ext cx="2087571" cy="1328455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361258">
            <a:off x="747174" y="1199794"/>
            <a:ext cx="1725774" cy="51092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199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3199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199" b="1" dirty="0">
                <a:latin typeface="Arial" pitchFamily="34" charset="0"/>
                <a:cs typeface="Arial" pitchFamily="34" charset="0"/>
              </a:rPr>
            </a:br>
            <a:r>
              <a:rPr lang="en-US" sz="3199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4216" y="254121"/>
            <a:ext cx="10316538" cy="14003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58065" y="2062783"/>
            <a:ext cx="8742190" cy="168590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7" y="3748690"/>
            <a:ext cx="8127168" cy="310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753600" y="5638800"/>
            <a:ext cx="2063932" cy="8307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 – 69</a:t>
            </a:r>
          </a:p>
          <a:p>
            <a:pPr algn="ctr"/>
            <a:r>
              <a:rPr lang="en-US" sz="23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EE2B25-6E20-4E7B-8457-25A1CA5A8412}"/>
              </a:ext>
            </a:extLst>
          </p:cNvPr>
          <p:cNvSpPr txBox="1"/>
          <p:nvPr/>
        </p:nvSpPr>
        <p:spPr>
          <a:xfrm>
            <a:off x="4825343" y="2130752"/>
            <a:ext cx="244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E38C50-A64C-4617-A6EC-A2C6BFC9FC9D}"/>
              </a:ext>
            </a:extLst>
          </p:cNvPr>
          <p:cNvSpPr txBox="1"/>
          <p:nvPr/>
        </p:nvSpPr>
        <p:spPr>
          <a:xfrm>
            <a:off x="2001086" y="2680183"/>
            <a:ext cx="829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CHUNG 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4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165174"/>
          </a:xfrm>
          <a:prstGeom prst="rect">
            <a:avLst/>
          </a:prstGeom>
        </p:spPr>
      </p:pic>
      <p:pic>
        <p:nvPicPr>
          <p:cNvPr id="23" name="Picture 22" descr="0069.jpg"/>
          <p:cNvPicPr>
            <a:picLocks noChangeAspect="1"/>
          </p:cNvPicPr>
          <p:nvPr/>
        </p:nvPicPr>
        <p:blipFill rotWithShape="1">
          <a:blip r:embed="rId4"/>
          <a:srcRect l="9790" t="14444" r="9281" b="77295"/>
          <a:stretch/>
        </p:blipFill>
        <p:spPr>
          <a:xfrm>
            <a:off x="177413" y="1752600"/>
            <a:ext cx="11837173" cy="18742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5600" y="42672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+ 23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0" y="4267200"/>
            <a:ext cx="220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47 - 40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14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294269" y="201806"/>
            <a:ext cx="9617923" cy="6485597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07032" y="2609591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157025" y="3324830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430003" y="4033891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517605" y="332967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986929" y="364142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971044" y="3304402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977484" y="4033891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127673" y="4600339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4918987" y="3534904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5452133" y="331777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5077699" y="331713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5452135" y="403389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927875" y="452449"/>
            <a:ext cx="858317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l-GR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713410" y="1174613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3393759" y="1919519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588972" y="331523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915476" y="331367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930961" y="403389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497661" y="4765821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57026" y="4754481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967318" y="4765821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596605" y="4772997"/>
            <a:ext cx="365527" cy="5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5436377" y="4754163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5107522" y="4754163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878491" y="4745417"/>
            <a:ext cx="457171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6547409" y="4745417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602863" y="3340799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28102" y="4659119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43677" y="4659119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381932" y="3525162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994919" y="4658663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484923" y="4689525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328615" y="4025443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8388508" y="332122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8396271" y="4760631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030745" y="4758547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926714" y="4650671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9501160" y="332483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9412085" y="4039850"/>
            <a:ext cx="51593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9874979" y="332122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9838045" y="4754163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9491623" y="4743377"/>
            <a:ext cx="36552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402057" y="4648200"/>
            <a:ext cx="7325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436469" y="366529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7848600" y="3665290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7975861" y="4021261"/>
            <a:ext cx="41986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9811637" y="4043116"/>
            <a:ext cx="456857" cy="47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9314251" y="3566847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615590" y="4043116"/>
            <a:ext cx="365527" cy="5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5093580" y="403935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  <p:bldP spid="60" grpId="0"/>
      <p:bldP spid="61" grpId="0"/>
      <p:bldP spid="64" grpId="0"/>
      <p:bldP spid="65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 rotWithShape="1">
          <a:blip r:embed="rId3"/>
          <a:srcRect l="15821" t="40914" r="13586" b="28889"/>
          <a:stretch/>
        </p:blipFill>
        <p:spPr>
          <a:xfrm>
            <a:off x="358140" y="2433601"/>
            <a:ext cx="7696200" cy="445008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0069.jpg"/>
          <p:cNvPicPr>
            <a:picLocks noChangeAspect="1"/>
          </p:cNvPicPr>
          <p:nvPr/>
        </p:nvPicPr>
        <p:blipFill rotWithShape="1">
          <a:blip r:embed="rId3"/>
          <a:srcRect l="36439" t="30055" r="37002" b="64774"/>
          <a:stretch/>
        </p:blipFill>
        <p:spPr>
          <a:xfrm>
            <a:off x="7391400" y="2200806"/>
            <a:ext cx="4529328" cy="119192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2480" y="222209"/>
            <a:ext cx="11247120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0069.jpg"/>
          <p:cNvPicPr>
            <a:picLocks noChangeAspect="1"/>
          </p:cNvPicPr>
          <p:nvPr/>
        </p:nvPicPr>
        <p:blipFill rotWithShape="1">
          <a:blip r:embed="rId3"/>
          <a:srcRect l="9653" t="23787" r="86022" b="71042"/>
          <a:stretch/>
        </p:blipFill>
        <p:spPr>
          <a:xfrm>
            <a:off x="76200" y="55418"/>
            <a:ext cx="685800" cy="1108364"/>
          </a:xfrm>
          <a:prstGeom prst="rect">
            <a:avLst/>
          </a:prstGeom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14400" y="838200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20640" y="838200"/>
            <a:ext cx="3870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20200" y="838200"/>
            <a:ext cx="251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1371600"/>
            <a:ext cx="381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62800" y="13716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1964474"/>
            <a:ext cx="525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699248" y="2530070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87156" y="2517275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255252" y="2517275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831068" y="2517275"/>
            <a:ext cx="6858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30056" y="3775707"/>
            <a:ext cx="3250692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9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198671" y="3962400"/>
            <a:ext cx="517533" cy="334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62800" y="14478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057400"/>
            <a:ext cx="525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12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69.jpg"/>
          <p:cNvPicPr>
            <a:picLocks noChangeAspect="1"/>
          </p:cNvPicPr>
          <p:nvPr/>
        </p:nvPicPr>
        <p:blipFill rotWithShape="1">
          <a:blip r:embed="rId3"/>
          <a:srcRect l="21638" t="74007" r="12413" b="7778"/>
          <a:stretch/>
        </p:blipFill>
        <p:spPr>
          <a:xfrm>
            <a:off x="2590800" y="2286000"/>
            <a:ext cx="7620000" cy="3886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0480" y="152400"/>
            <a:ext cx="3022600" cy="1146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4419600"/>
            <a:ext cx="16002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3733800"/>
            <a:ext cx="16002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3300" y="3048000"/>
            <a:ext cx="14351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</a:p>
        </p:txBody>
      </p:sp>
      <p:pic>
        <p:nvPicPr>
          <p:cNvPr id="8" name="Picture 7" descr="0069.jpg"/>
          <p:cNvPicPr>
            <a:picLocks noChangeAspect="1"/>
          </p:cNvPicPr>
          <p:nvPr/>
        </p:nvPicPr>
        <p:blipFill rotWithShape="1">
          <a:blip r:embed="rId3"/>
          <a:srcRect l="7715" t="72222" r="76164" b="23492"/>
          <a:stretch/>
        </p:blipFill>
        <p:spPr>
          <a:xfrm>
            <a:off x="762000" y="1524000"/>
            <a:ext cx="2921000" cy="12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 rotWithShape="1">
          <a:blip r:embed="rId3"/>
          <a:srcRect l="9281" t="17023" r="9281" b="13333"/>
          <a:stretch/>
        </p:blipFill>
        <p:spPr>
          <a:xfrm>
            <a:off x="2133600" y="0"/>
            <a:ext cx="838200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42653" y="1244829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42524" y="1054329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8684" y="2878995"/>
            <a:ext cx="800100" cy="384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4912" y="45831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5291" y="29337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08070" y="4792582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59965" y="4477874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5765" y="2859749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398225" y="313115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59767" y="3167877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91141" y="4965444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28152" y="205384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3837652" y="3089578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074365" y="466678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591047" y="4393432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4946853" y="224434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0070.jpg"/>
          <p:cNvPicPr>
            <a:picLocks noChangeAspect="1"/>
          </p:cNvPicPr>
          <p:nvPr/>
        </p:nvPicPr>
        <p:blipFill rotWithShape="1">
          <a:blip r:embed="rId3"/>
          <a:srcRect l="9281" t="13519" r="78873" b="82102"/>
          <a:stretch/>
        </p:blipFill>
        <p:spPr>
          <a:xfrm>
            <a:off x="35026" y="15240"/>
            <a:ext cx="1752601" cy="7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1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26FAF9-361F-4904-8133-FE593B89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1502"/>
            <a:ext cx="9141619" cy="73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557</TotalTime>
  <Words>160</Words>
  <Application>Microsoft Office PowerPoint</Application>
  <PresentationFormat>Widescreen</PresentationFormat>
  <Paragraphs>75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方正舒体</vt:lpstr>
      <vt:lpstr>Garamond</vt:lpstr>
      <vt:lpstr>HP001 4 hàng</vt:lpstr>
      <vt:lpstr>Times New Roman</vt:lpstr>
      <vt:lpstr>Organic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Microsoft account</cp:lastModifiedBy>
  <cp:revision>74</cp:revision>
  <dcterms:created xsi:type="dcterms:W3CDTF">2020-08-14T12:58:13Z</dcterms:created>
  <dcterms:modified xsi:type="dcterms:W3CDTF">2025-04-06T01:41:04Z</dcterms:modified>
</cp:coreProperties>
</file>