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735" r:id="rId3"/>
    <p:sldMasterId id="2147483747" r:id="rId4"/>
    <p:sldMasterId id="2147483788" r:id="rId5"/>
  </p:sldMasterIdLst>
  <p:notesMasterIdLst>
    <p:notesMasterId r:id="rId19"/>
  </p:notesMasterIdLst>
  <p:sldIdLst>
    <p:sldId id="303" r:id="rId6"/>
    <p:sldId id="304" r:id="rId7"/>
    <p:sldId id="278" r:id="rId8"/>
    <p:sldId id="309" r:id="rId9"/>
    <p:sldId id="307" r:id="rId10"/>
    <p:sldId id="287" r:id="rId11"/>
    <p:sldId id="260" r:id="rId12"/>
    <p:sldId id="310" r:id="rId13"/>
    <p:sldId id="305" r:id="rId14"/>
    <p:sldId id="292" r:id="rId15"/>
    <p:sldId id="296" r:id="rId16"/>
    <p:sldId id="300" r:id="rId17"/>
    <p:sldId id="285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CD4ED"/>
    <a:srgbClr val="FCF083"/>
    <a:srgbClr val="FF66CC"/>
    <a:srgbClr val="FFFF99"/>
    <a:srgbClr val="0000CC"/>
    <a:srgbClr val="0000FF"/>
    <a:srgbClr val="FFCCFF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gi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7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6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4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4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1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10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4636103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50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680121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252175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390298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436339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118706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3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8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4813501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2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680121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7420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7106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6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14887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163146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06134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1232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09187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0" y="2521758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25837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255228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253009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298216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30441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0" y="2990506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347309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390298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396493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3" y="393350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6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7" y="4363395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44253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439391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437173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0617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0"/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 latinLnBrk="0"/>
              <a:t>4/6/2025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7544415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4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3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8654890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517014" y="3178233"/>
            <a:ext cx="26951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3048277" y="4078324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3573343" y="4078324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6402269" y="4078324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3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7544415" y="362768"/>
            <a:ext cx="269353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4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2"/>
            <a:ext cx="2271699" cy="28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073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7"/>
            <a:ext cx="9157084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11381" y="1764562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5"/>
            <a:ext cx="2830073" cy="2028884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2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5067615" y="2377291"/>
            <a:ext cx="603134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8" y="337980"/>
            <a:ext cx="3348998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690125" y="751926"/>
            <a:ext cx="5497355" cy="1177243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916458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3012040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4015037" y="1487034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4" y="863223"/>
            <a:ext cx="1110972" cy="36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2750508" y="737321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2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3418366" y="1435066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62484" y="2998174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5751009" y="4920103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5982022" y="2242059"/>
            <a:ext cx="2131673" cy="219573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5636067" y="488841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159489" y="151514"/>
            <a:ext cx="8803758" cy="4880345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4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4/6/2025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762" r:id="rId13"/>
    <p:sldLayoutId id="2147483764" r:id="rId14"/>
    <p:sldLayoutId id="2147483766" r:id="rId15"/>
    <p:sldLayoutId id="2147483767" r:id="rId16"/>
    <p:sldLayoutId id="2147483768" r:id="rId17"/>
    <p:sldLayoutId id="2147483770" r:id="rId18"/>
    <p:sldLayoutId id="2147483771" r:id="rId19"/>
    <p:sldLayoutId id="2147483772" r:id="rId20"/>
    <p:sldLayoutId id="2147483773" r:id="rId21"/>
    <p:sldLayoutId id="2147483649" r:id="rId22"/>
    <p:sldLayoutId id="214748365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8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0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5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1898074" y="1170711"/>
            <a:ext cx="5465618" cy="342899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547" y="1692212"/>
            <a:ext cx="513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4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151285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647796" y="2154419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93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NĂM HỌC 2020 - 2021\ảnh giáo án toán 1\trò chơi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627784" y="4245751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407436" y="4248885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66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NĂM HỌC 2020 - 2021\ảnh giáo án toán 1\trò chơi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49863" y="2094470"/>
            <a:ext cx="158417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93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2641" y="1895865"/>
            <a:ext cx="167268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66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696016" y="206042"/>
            <a:ext cx="1728192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28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1881" y="4537289"/>
            <a:ext cx="4176463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trũi gần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mèn nhất.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347614"/>
            <a:ext cx="7093376" cy="107721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vi-VN" sz="3200" dirty="0" smtClean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  <a:endParaRPr lang="en-US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187624" y="1635646"/>
            <a:ext cx="6610793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 33: LUYỆN TẬP CHUNG – TIẾT 2</a:t>
            </a:r>
            <a:endParaRPr lang="vi-VN" sz="33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66 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–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67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2158367" cy="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93887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>
                <a:solidFill>
                  <a:prstClr val="black"/>
                </a:solidFill>
              </a:rPr>
              <a:t>23 </a:t>
            </a:r>
            <a:r>
              <a:rPr lang="en-US" altLang="en-US" sz="3750" b="1" dirty="0" smtClean="0">
                <a:solidFill>
                  <a:prstClr val="black"/>
                </a:solidFill>
              </a:rPr>
              <a:t>+ 5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87034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67 + 2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80181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48 - 3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67137" y="2305941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95 - 41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60448" y="1337833"/>
            <a:ext cx="523597" cy="52187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84045" y="1275606"/>
            <a:ext cx="5257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39752" y="3507854"/>
            <a:ext cx="1728886" cy="7200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34 + 45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60032" y="3507854"/>
            <a:ext cx="1728886" cy="720000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b="1" dirty="0" smtClean="0">
                <a:solidFill>
                  <a:prstClr val="black"/>
                </a:solidFill>
              </a:rPr>
              <a:t>76 - 36</a:t>
            </a:r>
            <a:endParaRPr lang="en-US" altLang="en-US" sz="375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970702" y="151354"/>
            <a:ext cx="7213442" cy="4864198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05273" y="1957193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617769" y="2493622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822502" y="3025418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888204" y="2497254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90197" y="273106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978283" y="2478301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2983113" y="3025418"/>
            <a:ext cx="260036" cy="30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095755" y="3450254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689240" y="2651178"/>
            <a:ext cx="261890" cy="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4089100" y="2488330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808274" y="248784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4089101" y="302541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445906" y="339336"/>
            <a:ext cx="643738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535057" y="880959"/>
            <a:ext cx="1490977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2545319" y="1439639"/>
            <a:ext cx="5156051" cy="49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7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941729" y="248642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5186607" y="248525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198221" y="302541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873245" y="3574365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617769" y="3565860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975488" y="3574365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708968" y="3591621"/>
            <a:ext cx="274145" cy="42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077282" y="356562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3830641" y="356562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5158868" y="3559062"/>
            <a:ext cx="342878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4910556" y="355906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702147" y="2505599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1076" y="3494339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657757" y="3494339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4786449" y="2643871"/>
            <a:ext cx="261890" cy="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746189" y="3493997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63692" y="3517144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052546" y="248525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246461" y="3019082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6291381" y="249091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6297203" y="3570473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6023058" y="3568910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945035" y="3488003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7125870" y="2493623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7059064" y="3029887"/>
            <a:ext cx="386954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7406234" y="249091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 Box 2"/>
          <p:cNvSpPr txBox="1">
            <a:spLocks noChangeArrowheads="1"/>
          </p:cNvSpPr>
          <p:nvPr/>
        </p:nvSpPr>
        <p:spPr bwMode="auto">
          <a:xfrm>
            <a:off x="7378533" y="356562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7118717" y="3557532"/>
            <a:ext cx="274145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7028715" y="3488003"/>
            <a:ext cx="54940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4928260" y="3015619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2577352" y="2748968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5913483" y="2748967"/>
            <a:ext cx="26189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5981896" y="3015945"/>
            <a:ext cx="314900" cy="3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7358727" y="3032337"/>
            <a:ext cx="342643" cy="35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27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7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985688" y="2675135"/>
            <a:ext cx="261890" cy="7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89154" tIns="44577" rIns="89154" bIns="44577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780"/>
              </a:spcAft>
            </a:pPr>
            <a:r>
              <a:rPr lang="en-US" sz="33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  <p:bldP spid="60" grpId="0"/>
      <p:bldP spid="61" grpId="0"/>
      <p:bldP spid="64" grpId="0"/>
      <p:bldP spid="65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24869" y="901931"/>
            <a:ext cx="1512167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alt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176797" y="861728"/>
            <a:ext cx="504056" cy="534021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2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10"/>
          <a:stretch/>
        </p:blipFill>
        <p:spPr>
          <a:xfrm>
            <a:off x="-2715" y="1783221"/>
            <a:ext cx="9144000" cy="1463478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353261" y="2000250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888242" y="2000250"/>
            <a:ext cx="723509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3476852"/>
            <a:ext cx="9144000" cy="1678497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45700" y="3731324"/>
            <a:ext cx="70475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946100" y="3731325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0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1778850" cy="752134"/>
          </a:xfrm>
          <a:prstGeom prst="rect">
            <a:avLst/>
          </a:prstGeom>
        </p:spPr>
      </p:pic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63"/>
          <a:stretch/>
        </p:blipFill>
        <p:spPr bwMode="auto">
          <a:xfrm>
            <a:off x="108520" y="1563638"/>
            <a:ext cx="8927976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448053" y="2852682"/>
            <a:ext cx="431936" cy="584775"/>
          </a:xfrm>
          <a:prstGeom prst="rect">
            <a:avLst/>
          </a:prstGeom>
          <a:solidFill>
            <a:srgbClr val="FCF08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607970" y="2935676"/>
            <a:ext cx="469797" cy="584775"/>
          </a:xfrm>
          <a:prstGeom prst="rect">
            <a:avLst/>
          </a:prstGeom>
          <a:solidFill>
            <a:srgbClr val="FCF083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921655" y="2917165"/>
            <a:ext cx="504056" cy="584775"/>
          </a:xfrm>
          <a:prstGeom prst="rect">
            <a:avLst/>
          </a:prstGeom>
          <a:solidFill>
            <a:srgbClr val="9CD4ED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236296" y="2837568"/>
            <a:ext cx="432048" cy="584775"/>
          </a:xfrm>
          <a:prstGeom prst="rect">
            <a:avLst/>
          </a:prstGeom>
          <a:solidFill>
            <a:srgbClr val="9CD4ED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851273" y="2067694"/>
            <a:ext cx="504056" cy="584775"/>
          </a:xfrm>
          <a:prstGeom prst="rect">
            <a:avLst/>
          </a:prstGeom>
          <a:solidFill>
            <a:srgbClr val="9CD4ED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eaLnBrk="1" hangingPunct="1"/>
            <a:r>
              <a:rPr lang="vi-V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87624" y="868385"/>
            <a:ext cx="1512167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alt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67544" y="828182"/>
            <a:ext cx="576064" cy="534021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kern="0" dirty="0">
                <a:solidFill>
                  <a:prstClr val="white"/>
                </a:solidFill>
                <a:cs typeface="Arial" panose="020B0604020202020204" pitchFamily="34" charset="0"/>
              </a:rPr>
              <a:t>3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7" r="3296" b="13351"/>
          <a:stretch/>
        </p:blipFill>
        <p:spPr bwMode="auto">
          <a:xfrm>
            <a:off x="5527488" y="1491630"/>
            <a:ext cx="34720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295" y="704203"/>
            <a:ext cx="77201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lay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8269" y="3694063"/>
            <a:ext cx="5074246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87136" y="851828"/>
            <a:ext cx="553159" cy="495786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79168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60099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91456" y="2637566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0525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51677" y="2632732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15392" y="1275606"/>
            <a:ext cx="13805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2945" y="1270127"/>
            <a:ext cx="1785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10342" y="1836051"/>
            <a:ext cx="361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10342" y="1923678"/>
            <a:ext cx="361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7" r="3296" b="13351"/>
          <a:stretch/>
        </p:blipFill>
        <p:spPr bwMode="auto">
          <a:xfrm>
            <a:off x="5527488" y="1491630"/>
            <a:ext cx="347200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295" y="704203"/>
            <a:ext cx="77201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74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lay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87136" y="851828"/>
            <a:ext cx="553159" cy="495786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615392" y="1275606"/>
            <a:ext cx="13805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82945" y="1270127"/>
            <a:ext cx="17853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10342" y="1836051"/>
            <a:ext cx="361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41558" y="2790411"/>
            <a:ext cx="3307417" cy="570935"/>
            <a:chOff x="4150466" y="2002036"/>
            <a:chExt cx="3307417" cy="570935"/>
          </a:xfrm>
        </p:grpSpPr>
        <p:sp>
          <p:nvSpPr>
            <p:cNvPr id="16" name="Rounded Rectangle 15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74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15786" y="2002036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-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158183" y="2026163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=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21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</a:rPr>
                <a:t>53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4672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24893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5274" y="2790411"/>
            <a:ext cx="674804" cy="554037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75319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16471" y="28024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715" y="374204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 smtClean="0">
                <a:solidFill>
                  <a:srgbClr val="FF0000"/>
                </a:solidFill>
              </a:rPr>
              <a:t>      Trên cây còn lại 53 quả thị.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31328" y="3805664"/>
            <a:ext cx="517533" cy="3344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10342" y="1923678"/>
            <a:ext cx="36137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421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3" grpId="0" animBg="1"/>
      <p:bldP spid="34" grpId="0" animBg="1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12" b="4538"/>
          <a:stretch/>
        </p:blipFill>
        <p:spPr>
          <a:xfrm>
            <a:off x="3419872" y="9650"/>
            <a:ext cx="5724128" cy="5124200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79512" y="92764"/>
            <a:ext cx="508050" cy="441157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5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512" y="800784"/>
            <a:ext cx="4050450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514350" indent="-514350" fontAlgn="base" latinLnBrk="0">
              <a:spcBef>
                <a:spcPct val="50000"/>
              </a:spcBef>
              <a:spcAft>
                <a:spcPct val="0"/>
              </a:spcAft>
              <a:buAutoNum type="alphaLcParenR"/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tranh rồi tính: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nhà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 mèn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nhà bác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xén tóc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bao nhiêu bước chân?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Từ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</a:t>
            </a:r>
            <a:r>
              <a:rPr lang="vi-VN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dế mèn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nhà </a:t>
            </a:r>
            <a:r>
              <a:rPr lang="vi-VN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 chấu voi 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</a:t>
            </a:r>
            <a:r>
              <a:rPr lang="vi-V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bước chân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Nhà ai </a:t>
            </a:r>
            <a:r>
              <a:rPr lang="vi-VN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 dế mèn </a:t>
            </a:r>
            <a:r>
              <a:rPr lang="vi-VN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5315846" y="33273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05812" y="34059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452320" y="393990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40052" y="3579862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993" y="82509"/>
            <a:ext cx="3207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b="1" dirty="0">
                <a:solidFill>
                  <a:srgbClr val="C00000"/>
                </a:solidFill>
                <a:cs typeface="Arial" panose="020B0604020202020204" pitchFamily="34" charset="0"/>
              </a:rPr>
              <a:t>Dế mèn phiêu lưu kí.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4.5|2.6|2.4|2.4|2.7|9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2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23.2|8.6|23.5|1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4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7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1|15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319</Words>
  <Application>Microsoft Office PowerPoint</Application>
  <PresentationFormat>On-screen Show (16:9)</PresentationFormat>
  <Paragraphs>119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Malgun Gothic</vt:lpstr>
      <vt:lpstr>Malgun Gothic</vt:lpstr>
      <vt:lpstr>Arial</vt:lpstr>
      <vt:lpstr>Arial-Rounded</vt:lpstr>
      <vt:lpstr>Arial-SGK-TV</vt:lpstr>
      <vt:lpstr>Calibri</vt:lpstr>
      <vt:lpstr>Calibri Light</vt:lpstr>
      <vt:lpstr>HP001 4 hàng</vt:lpstr>
      <vt:lpstr>Times New Roman</vt:lpstr>
      <vt:lpstr>VNI-Avo</vt:lpstr>
      <vt:lpstr>等线</vt:lpstr>
      <vt:lpstr>Custom Design</vt:lpstr>
      <vt:lpstr>1_Office Theme</vt:lpstr>
      <vt:lpstr>4_Office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Microsoft account</cp:lastModifiedBy>
  <cp:revision>278</cp:revision>
  <dcterms:created xsi:type="dcterms:W3CDTF">2014-04-01T16:27:38Z</dcterms:created>
  <dcterms:modified xsi:type="dcterms:W3CDTF">2025-04-06T01:43:21Z</dcterms:modified>
</cp:coreProperties>
</file>