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</p:sldMasterIdLst>
  <p:notesMasterIdLst>
    <p:notesMasterId r:id="rId14"/>
  </p:notesMasterIdLst>
  <p:sldIdLst>
    <p:sldId id="256" r:id="rId5"/>
    <p:sldId id="292" r:id="rId6"/>
    <p:sldId id="295" r:id="rId7"/>
    <p:sldId id="306" r:id="rId8"/>
    <p:sldId id="275" r:id="rId9"/>
    <p:sldId id="297" r:id="rId10"/>
    <p:sldId id="301" r:id="rId11"/>
    <p:sldId id="302" r:id="rId12"/>
    <p:sldId id="304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P001 4 hàng" panose="020B0603050302020204" pitchFamily="34" charset="0"/>
      <p:regular r:id="rId19"/>
      <p:bold r:id="rId20"/>
    </p:embeddedFont>
    <p:embeddedFont>
      <p:font typeface="HP Simplified Light" panose="020B0404020204020204" pitchFamily="34" charset="0"/>
      <p:regular r:id="rId21"/>
      <p:italic r:id="rId22"/>
    </p:embeddedFont>
    <p:embeddedFont>
      <p:font typeface="Arial Unicode MS" panose="020B0604020202020204" pitchFamily="34" charset="-128"/>
      <p:regular r:id="rId23"/>
    </p:embeddedFont>
    <p:embeddedFont>
      <p:font typeface="宋体" panose="02010600030101010101" pitchFamily="2" charset="-122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Arial-Rounded" panose="020B0500000000000000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6"/>
            <p14:sldId id="292"/>
            <p14:sldId id="295"/>
            <p14:sldId id="306"/>
            <p14:sldId id="275"/>
            <p14:sldId id="297"/>
            <p14:sldId id="301"/>
            <p14:sldId id="302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0D2A6"/>
    <a:srgbClr val="FEE6BA"/>
    <a:srgbClr val="FBE6BD"/>
    <a:srgbClr val="FAE3B4"/>
    <a:srgbClr val="FAE1B0"/>
    <a:srgbClr val="F7D185"/>
    <a:srgbClr val="F56636"/>
    <a:srgbClr val="FF6600"/>
    <a:srgbClr val="B4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62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63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7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0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34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5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6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13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2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8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01012" y="140056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355642" y="3292394"/>
            <a:ext cx="4904240" cy="699270"/>
            <a:chOff x="2281392" y="2727522"/>
            <a:chExt cx="4904240" cy="69927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8595" y="272752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2831" y="273945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19598" y="2237627"/>
            <a:ext cx="2324675" cy="944511"/>
            <a:chOff x="3295926" y="1793884"/>
            <a:chExt cx="2324675" cy="9445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793884"/>
              <a:ext cx="23246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0162" y="1808532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32333" y="1627653"/>
            <a:ext cx="226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65.jpg"/>
          <p:cNvPicPr>
            <a:picLocks noChangeAspect="1"/>
          </p:cNvPicPr>
          <p:nvPr/>
        </p:nvPicPr>
        <p:blipFill rotWithShape="1">
          <a:blip r:embed="rId2"/>
          <a:srcRect l="8731" t="28889" r="9038" b="48889"/>
          <a:stretch/>
        </p:blipFill>
        <p:spPr>
          <a:xfrm>
            <a:off x="145473" y="322298"/>
            <a:ext cx="8697191" cy="3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1600" y="2590800"/>
            <a:ext cx="5257800" cy="1499175"/>
            <a:chOff x="1371600" y="2590800"/>
            <a:chExt cx="5257800" cy="1499175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20 + 5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3505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36 + 1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44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57 – 40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3429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74 – 24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65368" y="2589323"/>
            <a:ext cx="4335508" cy="1506254"/>
            <a:chOff x="1757718" y="1726123"/>
            <a:chExt cx="4335508" cy="1506254"/>
          </a:xfrm>
        </p:grpSpPr>
        <p:sp>
          <p:nvSpPr>
            <p:cNvPr id="3" name="TextBox 2"/>
            <p:cNvSpPr txBox="1"/>
            <p:nvPr/>
          </p:nvSpPr>
          <p:spPr>
            <a:xfrm>
              <a:off x="1757718" y="172612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25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7463" y="2647602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07426" y="1735648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17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7426" y="256579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50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5497" y="323663"/>
            <a:ext cx="7364040" cy="1292325"/>
            <a:chOff x="1169836" y="698500"/>
            <a:chExt cx="7364040" cy="1292325"/>
          </a:xfrm>
        </p:grpSpPr>
        <p:grpSp>
          <p:nvGrpSpPr>
            <p:cNvPr id="15" name="Group 14"/>
            <p:cNvGrpSpPr/>
            <p:nvPr/>
          </p:nvGrpSpPr>
          <p:grpSpPr>
            <a:xfrm>
              <a:off x="1967976" y="1459787"/>
              <a:ext cx="6565900" cy="531038"/>
              <a:chOff x="2321645" y="2488487"/>
              <a:chExt cx="6248400" cy="53103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321645" y="2488487"/>
                <a:ext cx="1193800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+ 5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7376245" y="2488487"/>
                <a:ext cx="1193800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74 - 24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5674445" y="2488487"/>
                <a:ext cx="1193800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57 - 40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972645" y="2488487"/>
                <a:ext cx="1193800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36 + 1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169836" y="698500"/>
              <a:ext cx="14446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</a:t>
              </a:r>
              <a:r>
                <a:rPr lang="en-US" sz="3200" b="1" dirty="0" smtClean="0"/>
                <a:t>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70714" y="2596622"/>
            <a:ext cx="221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0714" y="3505200"/>
            <a:ext cx="22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3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4400" y="2598848"/>
            <a:ext cx="260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= 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400" y="3429000"/>
            <a:ext cx="241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0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192934" y="1861365"/>
            <a:ext cx="1644895" cy="531038"/>
          </a:xfrm>
          <a:prstGeom prst="roundRect">
            <a:avLst/>
          </a:prstGeom>
          <a:solidFill>
            <a:srgbClr val="FF0000"/>
          </a:solidFill>
          <a:ln>
            <a:solidFill>
              <a:srgbClr val="B4E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45 + 30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48653" y="1863621"/>
            <a:ext cx="1644895" cy="531038"/>
          </a:xfrm>
          <a:prstGeom prst="roundRect">
            <a:avLst/>
          </a:prstGeom>
          <a:solidFill>
            <a:srgbClr val="FF0000"/>
          </a:solidFill>
          <a:ln>
            <a:solidFill>
              <a:srgbClr val="B4E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52 + 37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3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970702" y="151354"/>
            <a:ext cx="7213442" cy="4864198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05273" y="1957193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368663" y="2505089"/>
            <a:ext cx="72505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27320" y="2505089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010651" y="2485252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1445906" y="339336"/>
            <a:ext cx="643738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el-GR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3535057" y="880959"/>
            <a:ext cx="149097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27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2545319" y="1439639"/>
            <a:ext cx="5156051" cy="49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7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719838" y="2486249"/>
            <a:ext cx="74634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2505842" y="2485251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b="1" dirty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3200" b="1" dirty="0" smtClean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3200" b="1" dirty="0">
              <a:latin typeface="HP Simplified Light" panose="020B0404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1368663" y="3032648"/>
            <a:ext cx="72505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2227320" y="3032648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2010651" y="3012811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2719838" y="3013808"/>
            <a:ext cx="74634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Text Box 2"/>
          <p:cNvSpPr txBox="1">
            <a:spLocks noChangeArrowheads="1"/>
          </p:cNvSpPr>
          <p:nvPr/>
        </p:nvSpPr>
        <p:spPr bwMode="auto">
          <a:xfrm>
            <a:off x="2505842" y="3012810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b="1" dirty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3200" b="1" dirty="0" smtClean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3200" b="1" dirty="0">
              <a:latin typeface="HP Simplified Light" panose="020B0404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2"/>
          <p:cNvSpPr txBox="1">
            <a:spLocks noChangeArrowheads="1"/>
          </p:cNvSpPr>
          <p:nvPr/>
        </p:nvSpPr>
        <p:spPr bwMode="auto">
          <a:xfrm>
            <a:off x="1371051" y="3561173"/>
            <a:ext cx="72505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Text Box 2"/>
          <p:cNvSpPr txBox="1">
            <a:spLocks noChangeArrowheads="1"/>
          </p:cNvSpPr>
          <p:nvPr/>
        </p:nvSpPr>
        <p:spPr bwMode="auto">
          <a:xfrm>
            <a:off x="2197416" y="3561173"/>
            <a:ext cx="63596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2013039" y="3541336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3022339" y="3574365"/>
            <a:ext cx="74634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2759282" y="3551753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b="1" dirty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3200" b="1" dirty="0" smtClean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3200" b="1" dirty="0">
              <a:latin typeface="HP Simplified Light" panose="020B0404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4679899" y="2504091"/>
            <a:ext cx="72505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5538556" y="2504091"/>
            <a:ext cx="617582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Text Box 2"/>
          <p:cNvSpPr txBox="1">
            <a:spLocks noChangeArrowheads="1"/>
          </p:cNvSpPr>
          <p:nvPr/>
        </p:nvSpPr>
        <p:spPr bwMode="auto">
          <a:xfrm>
            <a:off x="5325234" y="2383899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6340673" y="2504091"/>
            <a:ext cx="74634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Text Box 2"/>
          <p:cNvSpPr txBox="1">
            <a:spLocks noChangeArrowheads="1"/>
          </p:cNvSpPr>
          <p:nvPr/>
        </p:nvSpPr>
        <p:spPr bwMode="auto">
          <a:xfrm>
            <a:off x="6096261" y="2472649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b="1" dirty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3200" b="1" dirty="0" smtClean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3200" b="1" dirty="0">
              <a:latin typeface="HP Simplified Light" panose="020B0404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4610464" y="3032648"/>
            <a:ext cx="791292" cy="3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5469120" y="3032648"/>
            <a:ext cx="673999" cy="3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5255799" y="2912456"/>
            <a:ext cx="285814" cy="3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6271238" y="3032648"/>
            <a:ext cx="814520" cy="3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6026825" y="3001206"/>
            <a:ext cx="422303" cy="3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b="1" dirty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3200" b="1" dirty="0" smtClean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3200" b="1" dirty="0">
              <a:latin typeface="HP Simplified Light" panose="020B0404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4682184" y="3570717"/>
            <a:ext cx="725057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5508549" y="3570717"/>
            <a:ext cx="63596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5324172" y="3550880"/>
            <a:ext cx="26189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" name="Text Box 2"/>
          <p:cNvSpPr txBox="1">
            <a:spLocks noChangeArrowheads="1"/>
          </p:cNvSpPr>
          <p:nvPr/>
        </p:nvSpPr>
        <p:spPr bwMode="auto">
          <a:xfrm>
            <a:off x="6333472" y="3583909"/>
            <a:ext cx="746340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   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Text Box 2"/>
          <p:cNvSpPr txBox="1">
            <a:spLocks noChangeArrowheads="1"/>
          </p:cNvSpPr>
          <p:nvPr/>
        </p:nvSpPr>
        <p:spPr bwMode="auto">
          <a:xfrm>
            <a:off x="6070415" y="3561297"/>
            <a:ext cx="386954" cy="3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89154" tIns="44577" rIns="89154" bIns="4457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80"/>
              </a:spcAft>
            </a:pPr>
            <a:r>
              <a:rPr lang="en-US" sz="3200" b="1" dirty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3200" b="1" dirty="0" smtClean="0">
                <a:solidFill>
                  <a:srgbClr val="002060"/>
                </a:solidFill>
                <a:latin typeface="HP Simplified Light" panose="020B04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3200" b="1" dirty="0">
              <a:latin typeface="HP Simplified Light" panose="020B0404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5" grpId="0"/>
      <p:bldP spid="87" grpId="0"/>
      <p:bldP spid="92" grpId="0"/>
      <p:bldP spid="97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3586" y="698500"/>
            <a:ext cx="7911851" cy="1295400"/>
            <a:chOff x="731686" y="698500"/>
            <a:chExt cx="791185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731686" y="1414347"/>
              <a:ext cx="7911851" cy="579553"/>
              <a:chOff x="1145137" y="2443047"/>
              <a:chExt cx="7529267" cy="57955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145137" y="2491562"/>
                <a:ext cx="1325379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+ 30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7349025" y="2443047"/>
                <a:ext cx="1325379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9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4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281062" y="2455011"/>
                <a:ext cx="1325379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7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213100" y="2491562"/>
                <a:ext cx="1325379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40 + 10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69836" y="698500"/>
              <a:ext cx="2436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b)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nhẩm</a:t>
              </a:r>
              <a:endParaRPr lang="en-US" sz="3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89950" y="2555275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20 + 30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4408" y="3589065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9</a:t>
            </a:r>
            <a:r>
              <a:rPr lang="en-US" sz="3600" b="1" dirty="0" smtClean="0"/>
              <a:t>0 </a:t>
            </a:r>
            <a:r>
              <a:rPr lang="en-US" sz="3600" b="1" dirty="0"/>
              <a:t>-</a:t>
            </a:r>
            <a:r>
              <a:rPr lang="en-US" sz="3600" b="1" dirty="0" smtClean="0"/>
              <a:t> </a:t>
            </a:r>
            <a:r>
              <a:rPr lang="en-US" sz="3600" b="1" dirty="0"/>
              <a:t>4</a:t>
            </a:r>
            <a:r>
              <a:rPr lang="en-US" sz="3600" b="1" dirty="0" smtClean="0"/>
              <a:t>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4409" y="2555274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7</a:t>
            </a:r>
            <a:r>
              <a:rPr lang="en-US" sz="3600" b="1" dirty="0" smtClean="0"/>
              <a:t>0 </a:t>
            </a:r>
            <a:r>
              <a:rPr lang="en-US" sz="3600" b="1" dirty="0"/>
              <a:t>-</a:t>
            </a:r>
            <a:r>
              <a:rPr lang="en-US" sz="3600" b="1" dirty="0" smtClean="0"/>
              <a:t> </a:t>
            </a:r>
            <a:r>
              <a:rPr lang="en-US" sz="3600" b="1" dirty="0"/>
              <a:t>2</a:t>
            </a:r>
            <a:r>
              <a:rPr lang="en-US" sz="3600" b="1" dirty="0" smtClean="0"/>
              <a:t>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9950" y="3589066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40 + 10 = </a:t>
            </a:r>
            <a:r>
              <a:rPr lang="en-US" sz="3600" b="1" dirty="0" smtClean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.jpg"/>
          <p:cNvPicPr>
            <a:picLocks noChangeAspect="1"/>
          </p:cNvPicPr>
          <p:nvPr/>
        </p:nvPicPr>
        <p:blipFill rotWithShape="1">
          <a:blip r:embed="rId2"/>
          <a:srcRect l="9417" t="51806" r="9922" b="9669"/>
          <a:stretch/>
        </p:blipFill>
        <p:spPr>
          <a:xfrm>
            <a:off x="197426" y="109682"/>
            <a:ext cx="8443191" cy="495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760268" y="3449782"/>
            <a:ext cx="76898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66618" y="3437082"/>
            <a:ext cx="60134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652318" y="3360882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65768" y="3348182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18" y="1220932"/>
            <a:ext cx="1206500" cy="12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73" y="516082"/>
            <a:ext cx="1206500" cy="1206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335818" y="3360882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06143" y="4535632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20743" y="4535632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11543" y="4535632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19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11" t="6213" r="8384" b="49033"/>
          <a:stretch/>
        </p:blipFill>
        <p:spPr>
          <a:xfrm>
            <a:off x="591942" y="175361"/>
            <a:ext cx="7265513" cy="4811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" y="1119015"/>
            <a:ext cx="1533071" cy="15330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6225" y="1244272"/>
            <a:ext cx="585417" cy="523220"/>
          </a:xfrm>
          <a:prstGeom prst="rect">
            <a:avLst/>
          </a:prstGeom>
          <a:solidFill>
            <a:srgbClr val="FEE6BA"/>
          </a:solidFill>
          <a:ln>
            <a:solidFill>
              <a:srgbClr val="FEE6BA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85">
            <a:off x="767220" y="3857511"/>
            <a:ext cx="1533071" cy="15330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20420" y="4141554"/>
            <a:ext cx="585417" cy="523220"/>
          </a:xfrm>
          <a:prstGeom prst="rect">
            <a:avLst/>
          </a:prstGeom>
          <a:solidFill>
            <a:srgbClr val="F0D2A6"/>
          </a:solidFill>
          <a:ln>
            <a:solidFill>
              <a:srgbClr val="F0D2A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965547" y="1499191"/>
            <a:ext cx="5160660" cy="1616149"/>
          </a:xfrm>
          <a:custGeom>
            <a:avLst/>
            <a:gdLst>
              <a:gd name="connsiteX0" fmla="*/ 0 w 5160660"/>
              <a:gd name="connsiteY0" fmla="*/ 478465 h 1616149"/>
              <a:gd name="connsiteX1" fmla="*/ 478465 w 5160660"/>
              <a:gd name="connsiteY1" fmla="*/ 276446 h 1616149"/>
              <a:gd name="connsiteX2" fmla="*/ 574158 w 5160660"/>
              <a:gd name="connsiteY2" fmla="*/ 223283 h 1616149"/>
              <a:gd name="connsiteX3" fmla="*/ 765544 w 5160660"/>
              <a:gd name="connsiteY3" fmla="*/ 63795 h 1616149"/>
              <a:gd name="connsiteX4" fmla="*/ 829339 w 5160660"/>
              <a:gd name="connsiteY4" fmla="*/ 42530 h 1616149"/>
              <a:gd name="connsiteX5" fmla="*/ 861237 w 5160660"/>
              <a:gd name="connsiteY5" fmla="*/ 21265 h 1616149"/>
              <a:gd name="connsiteX6" fmla="*/ 935665 w 5160660"/>
              <a:gd name="connsiteY6" fmla="*/ 0 h 1616149"/>
              <a:gd name="connsiteX7" fmla="*/ 1116418 w 5160660"/>
              <a:gd name="connsiteY7" fmla="*/ 10632 h 1616149"/>
              <a:gd name="connsiteX8" fmla="*/ 1233376 w 5160660"/>
              <a:gd name="connsiteY8" fmla="*/ 42530 h 1616149"/>
              <a:gd name="connsiteX9" fmla="*/ 1265274 w 5160660"/>
              <a:gd name="connsiteY9" fmla="*/ 74428 h 1616149"/>
              <a:gd name="connsiteX10" fmla="*/ 1307804 w 5160660"/>
              <a:gd name="connsiteY10" fmla="*/ 106325 h 1616149"/>
              <a:gd name="connsiteX11" fmla="*/ 1329069 w 5160660"/>
              <a:gd name="connsiteY11" fmla="*/ 138223 h 1616149"/>
              <a:gd name="connsiteX12" fmla="*/ 1371600 w 5160660"/>
              <a:gd name="connsiteY12" fmla="*/ 191386 h 1616149"/>
              <a:gd name="connsiteX13" fmla="*/ 1435395 w 5160660"/>
              <a:gd name="connsiteY13" fmla="*/ 265814 h 1616149"/>
              <a:gd name="connsiteX14" fmla="*/ 1456660 w 5160660"/>
              <a:gd name="connsiteY14" fmla="*/ 308344 h 1616149"/>
              <a:gd name="connsiteX15" fmla="*/ 1509823 w 5160660"/>
              <a:gd name="connsiteY15" fmla="*/ 435935 h 1616149"/>
              <a:gd name="connsiteX16" fmla="*/ 1531088 w 5160660"/>
              <a:gd name="connsiteY16" fmla="*/ 510362 h 1616149"/>
              <a:gd name="connsiteX17" fmla="*/ 1573618 w 5160660"/>
              <a:gd name="connsiteY17" fmla="*/ 584790 h 1616149"/>
              <a:gd name="connsiteX18" fmla="*/ 1616148 w 5160660"/>
              <a:gd name="connsiteY18" fmla="*/ 669851 h 1616149"/>
              <a:gd name="connsiteX19" fmla="*/ 1648046 w 5160660"/>
              <a:gd name="connsiteY19" fmla="*/ 723014 h 1616149"/>
              <a:gd name="connsiteX20" fmla="*/ 1669311 w 5160660"/>
              <a:gd name="connsiteY20" fmla="*/ 754911 h 1616149"/>
              <a:gd name="connsiteX21" fmla="*/ 1690576 w 5160660"/>
              <a:gd name="connsiteY21" fmla="*/ 797442 h 1616149"/>
              <a:gd name="connsiteX22" fmla="*/ 1711841 w 5160660"/>
              <a:gd name="connsiteY22" fmla="*/ 829339 h 1616149"/>
              <a:gd name="connsiteX23" fmla="*/ 1722474 w 5160660"/>
              <a:gd name="connsiteY23" fmla="*/ 861237 h 1616149"/>
              <a:gd name="connsiteX24" fmla="*/ 1786269 w 5160660"/>
              <a:gd name="connsiteY24" fmla="*/ 946297 h 1616149"/>
              <a:gd name="connsiteX25" fmla="*/ 1828800 w 5160660"/>
              <a:gd name="connsiteY25" fmla="*/ 1010093 h 1616149"/>
              <a:gd name="connsiteX26" fmla="*/ 1860697 w 5160660"/>
              <a:gd name="connsiteY26" fmla="*/ 1041990 h 1616149"/>
              <a:gd name="connsiteX27" fmla="*/ 1903227 w 5160660"/>
              <a:gd name="connsiteY27" fmla="*/ 1105786 h 1616149"/>
              <a:gd name="connsiteX28" fmla="*/ 1945758 w 5160660"/>
              <a:gd name="connsiteY28" fmla="*/ 1169581 h 1616149"/>
              <a:gd name="connsiteX29" fmla="*/ 1956390 w 5160660"/>
              <a:gd name="connsiteY29" fmla="*/ 1201479 h 1616149"/>
              <a:gd name="connsiteX30" fmla="*/ 1977655 w 5160660"/>
              <a:gd name="connsiteY30" fmla="*/ 1233376 h 1616149"/>
              <a:gd name="connsiteX31" fmla="*/ 2020186 w 5160660"/>
              <a:gd name="connsiteY31" fmla="*/ 1382232 h 1616149"/>
              <a:gd name="connsiteX32" fmla="*/ 2030818 w 5160660"/>
              <a:gd name="connsiteY32" fmla="*/ 1414130 h 1616149"/>
              <a:gd name="connsiteX33" fmla="*/ 2094613 w 5160660"/>
              <a:gd name="connsiteY33" fmla="*/ 1467293 h 1616149"/>
              <a:gd name="connsiteX34" fmla="*/ 2137144 w 5160660"/>
              <a:gd name="connsiteY34" fmla="*/ 1488558 h 1616149"/>
              <a:gd name="connsiteX35" fmla="*/ 2296632 w 5160660"/>
              <a:gd name="connsiteY35" fmla="*/ 1520456 h 1616149"/>
              <a:gd name="connsiteX36" fmla="*/ 2339162 w 5160660"/>
              <a:gd name="connsiteY36" fmla="*/ 1531088 h 1616149"/>
              <a:gd name="connsiteX37" fmla="*/ 2371060 w 5160660"/>
              <a:gd name="connsiteY37" fmla="*/ 1541721 h 1616149"/>
              <a:gd name="connsiteX38" fmla="*/ 2424223 w 5160660"/>
              <a:gd name="connsiteY38" fmla="*/ 1552353 h 1616149"/>
              <a:gd name="connsiteX39" fmla="*/ 2456120 w 5160660"/>
              <a:gd name="connsiteY39" fmla="*/ 1562986 h 1616149"/>
              <a:gd name="connsiteX40" fmla="*/ 2562446 w 5160660"/>
              <a:gd name="connsiteY40" fmla="*/ 1573618 h 1616149"/>
              <a:gd name="connsiteX41" fmla="*/ 2658139 w 5160660"/>
              <a:gd name="connsiteY41" fmla="*/ 1584251 h 1616149"/>
              <a:gd name="connsiteX42" fmla="*/ 2690037 w 5160660"/>
              <a:gd name="connsiteY42" fmla="*/ 1594883 h 1616149"/>
              <a:gd name="connsiteX43" fmla="*/ 2743200 w 5160660"/>
              <a:gd name="connsiteY43" fmla="*/ 1616149 h 1616149"/>
              <a:gd name="connsiteX44" fmla="*/ 2828260 w 5160660"/>
              <a:gd name="connsiteY44" fmla="*/ 1594883 h 1616149"/>
              <a:gd name="connsiteX45" fmla="*/ 2881423 w 5160660"/>
              <a:gd name="connsiteY45" fmla="*/ 1573618 h 1616149"/>
              <a:gd name="connsiteX46" fmla="*/ 2945218 w 5160660"/>
              <a:gd name="connsiteY46" fmla="*/ 1552353 h 1616149"/>
              <a:gd name="connsiteX47" fmla="*/ 2977116 w 5160660"/>
              <a:gd name="connsiteY47" fmla="*/ 1520456 h 1616149"/>
              <a:gd name="connsiteX48" fmla="*/ 3072809 w 5160660"/>
              <a:gd name="connsiteY48" fmla="*/ 1467293 h 1616149"/>
              <a:gd name="connsiteX49" fmla="*/ 3125972 w 5160660"/>
              <a:gd name="connsiteY49" fmla="*/ 1414130 h 1616149"/>
              <a:gd name="connsiteX50" fmla="*/ 3157869 w 5160660"/>
              <a:gd name="connsiteY50" fmla="*/ 1382232 h 1616149"/>
              <a:gd name="connsiteX51" fmla="*/ 3211032 w 5160660"/>
              <a:gd name="connsiteY51" fmla="*/ 1307804 h 1616149"/>
              <a:gd name="connsiteX52" fmla="*/ 3232297 w 5160660"/>
              <a:gd name="connsiteY52" fmla="*/ 1275907 h 1616149"/>
              <a:gd name="connsiteX53" fmla="*/ 3264195 w 5160660"/>
              <a:gd name="connsiteY53" fmla="*/ 1244009 h 1616149"/>
              <a:gd name="connsiteX54" fmla="*/ 3274827 w 5160660"/>
              <a:gd name="connsiteY54" fmla="*/ 1190846 h 1616149"/>
              <a:gd name="connsiteX55" fmla="*/ 3285460 w 5160660"/>
              <a:gd name="connsiteY55" fmla="*/ 1158949 h 1616149"/>
              <a:gd name="connsiteX56" fmla="*/ 3306725 w 5160660"/>
              <a:gd name="connsiteY56" fmla="*/ 1052623 h 1616149"/>
              <a:gd name="connsiteX57" fmla="*/ 3327990 w 5160660"/>
              <a:gd name="connsiteY57" fmla="*/ 967562 h 1616149"/>
              <a:gd name="connsiteX58" fmla="*/ 3381153 w 5160660"/>
              <a:gd name="connsiteY58" fmla="*/ 893135 h 1616149"/>
              <a:gd name="connsiteX59" fmla="*/ 3402418 w 5160660"/>
              <a:gd name="connsiteY59" fmla="*/ 871869 h 1616149"/>
              <a:gd name="connsiteX60" fmla="*/ 3434316 w 5160660"/>
              <a:gd name="connsiteY60" fmla="*/ 808074 h 1616149"/>
              <a:gd name="connsiteX61" fmla="*/ 3444948 w 5160660"/>
              <a:gd name="connsiteY61" fmla="*/ 776176 h 1616149"/>
              <a:gd name="connsiteX62" fmla="*/ 3466213 w 5160660"/>
              <a:gd name="connsiteY62" fmla="*/ 744279 h 1616149"/>
              <a:gd name="connsiteX63" fmla="*/ 3551274 w 5160660"/>
              <a:gd name="connsiteY63" fmla="*/ 669851 h 1616149"/>
              <a:gd name="connsiteX64" fmla="*/ 3583172 w 5160660"/>
              <a:gd name="connsiteY64" fmla="*/ 659218 h 1616149"/>
              <a:gd name="connsiteX65" fmla="*/ 3753293 w 5160660"/>
              <a:gd name="connsiteY65" fmla="*/ 637953 h 1616149"/>
              <a:gd name="connsiteX66" fmla="*/ 3912781 w 5160660"/>
              <a:gd name="connsiteY66" fmla="*/ 659218 h 1616149"/>
              <a:gd name="connsiteX67" fmla="*/ 4019106 w 5160660"/>
              <a:gd name="connsiteY67" fmla="*/ 701749 h 1616149"/>
              <a:gd name="connsiteX68" fmla="*/ 4104167 w 5160660"/>
              <a:gd name="connsiteY68" fmla="*/ 765544 h 1616149"/>
              <a:gd name="connsiteX69" fmla="*/ 4136065 w 5160660"/>
              <a:gd name="connsiteY69" fmla="*/ 776176 h 1616149"/>
              <a:gd name="connsiteX70" fmla="*/ 4178595 w 5160660"/>
              <a:gd name="connsiteY70" fmla="*/ 797442 h 1616149"/>
              <a:gd name="connsiteX71" fmla="*/ 4221125 w 5160660"/>
              <a:gd name="connsiteY71" fmla="*/ 808074 h 1616149"/>
              <a:gd name="connsiteX72" fmla="*/ 4316818 w 5160660"/>
              <a:gd name="connsiteY72" fmla="*/ 839972 h 1616149"/>
              <a:gd name="connsiteX73" fmla="*/ 4423144 w 5160660"/>
              <a:gd name="connsiteY73" fmla="*/ 861237 h 1616149"/>
              <a:gd name="connsiteX74" fmla="*/ 4540102 w 5160660"/>
              <a:gd name="connsiteY74" fmla="*/ 882502 h 1616149"/>
              <a:gd name="connsiteX75" fmla="*/ 4837813 w 5160660"/>
              <a:gd name="connsiteY75" fmla="*/ 871869 h 1616149"/>
              <a:gd name="connsiteX76" fmla="*/ 4976037 w 5160660"/>
              <a:gd name="connsiteY76" fmla="*/ 850604 h 1616149"/>
              <a:gd name="connsiteX77" fmla="*/ 5061097 w 5160660"/>
              <a:gd name="connsiteY77" fmla="*/ 829339 h 1616149"/>
              <a:gd name="connsiteX78" fmla="*/ 5092995 w 5160660"/>
              <a:gd name="connsiteY78" fmla="*/ 808074 h 1616149"/>
              <a:gd name="connsiteX79" fmla="*/ 5156790 w 5160660"/>
              <a:gd name="connsiteY79" fmla="*/ 786809 h 1616149"/>
              <a:gd name="connsiteX80" fmla="*/ 5135525 w 5160660"/>
              <a:gd name="connsiteY80" fmla="*/ 797442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160660" h="1616149">
                <a:moveTo>
                  <a:pt x="0" y="478465"/>
                </a:moveTo>
                <a:cubicBezTo>
                  <a:pt x="159488" y="411125"/>
                  <a:pt x="320264" y="346758"/>
                  <a:pt x="478465" y="276446"/>
                </a:cubicBezTo>
                <a:cubicBezTo>
                  <a:pt x="511810" y="261626"/>
                  <a:pt x="544836" y="245003"/>
                  <a:pt x="574158" y="223283"/>
                </a:cubicBezTo>
                <a:cubicBezTo>
                  <a:pt x="640888" y="173854"/>
                  <a:pt x="697779" y="111795"/>
                  <a:pt x="765544" y="63795"/>
                </a:cubicBezTo>
                <a:cubicBezTo>
                  <a:pt x="783835" y="50839"/>
                  <a:pt x="829339" y="42530"/>
                  <a:pt x="829339" y="42530"/>
                </a:cubicBezTo>
                <a:cubicBezTo>
                  <a:pt x="839972" y="35442"/>
                  <a:pt x="849807" y="26980"/>
                  <a:pt x="861237" y="21265"/>
                </a:cubicBezTo>
                <a:cubicBezTo>
                  <a:pt x="876496" y="13635"/>
                  <a:pt x="922031" y="3408"/>
                  <a:pt x="935665" y="0"/>
                </a:cubicBezTo>
                <a:cubicBezTo>
                  <a:pt x="995916" y="3544"/>
                  <a:pt x="1056493" y="3441"/>
                  <a:pt x="1116418" y="10632"/>
                </a:cubicBezTo>
                <a:cubicBezTo>
                  <a:pt x="1153899" y="15130"/>
                  <a:pt x="1196168" y="30127"/>
                  <a:pt x="1233376" y="42530"/>
                </a:cubicBezTo>
                <a:cubicBezTo>
                  <a:pt x="1244009" y="53163"/>
                  <a:pt x="1253857" y="64642"/>
                  <a:pt x="1265274" y="74428"/>
                </a:cubicBezTo>
                <a:cubicBezTo>
                  <a:pt x="1278729" y="85960"/>
                  <a:pt x="1295274" y="93795"/>
                  <a:pt x="1307804" y="106325"/>
                </a:cubicBezTo>
                <a:cubicBezTo>
                  <a:pt x="1316840" y="115361"/>
                  <a:pt x="1321402" y="128000"/>
                  <a:pt x="1329069" y="138223"/>
                </a:cubicBezTo>
                <a:cubicBezTo>
                  <a:pt x="1342685" y="156378"/>
                  <a:pt x="1356656" y="174307"/>
                  <a:pt x="1371600" y="191386"/>
                </a:cubicBezTo>
                <a:cubicBezTo>
                  <a:pt x="1409658" y="234880"/>
                  <a:pt x="1401983" y="212354"/>
                  <a:pt x="1435395" y="265814"/>
                </a:cubicBezTo>
                <a:cubicBezTo>
                  <a:pt x="1443795" y="279255"/>
                  <a:pt x="1450307" y="293823"/>
                  <a:pt x="1456660" y="308344"/>
                </a:cubicBezTo>
                <a:cubicBezTo>
                  <a:pt x="1475128" y="350556"/>
                  <a:pt x="1493895" y="392701"/>
                  <a:pt x="1509823" y="435935"/>
                </a:cubicBezTo>
                <a:cubicBezTo>
                  <a:pt x="1518743" y="460146"/>
                  <a:pt x="1522270" y="486114"/>
                  <a:pt x="1531088" y="510362"/>
                </a:cubicBezTo>
                <a:cubicBezTo>
                  <a:pt x="1549553" y="561141"/>
                  <a:pt x="1550425" y="542270"/>
                  <a:pt x="1573618" y="584790"/>
                </a:cubicBezTo>
                <a:cubicBezTo>
                  <a:pt x="1588798" y="612620"/>
                  <a:pt x="1599838" y="642668"/>
                  <a:pt x="1616148" y="669851"/>
                </a:cubicBezTo>
                <a:cubicBezTo>
                  <a:pt x="1626781" y="687572"/>
                  <a:pt x="1637093" y="705489"/>
                  <a:pt x="1648046" y="723014"/>
                </a:cubicBezTo>
                <a:cubicBezTo>
                  <a:pt x="1654819" y="733850"/>
                  <a:pt x="1662971" y="743816"/>
                  <a:pt x="1669311" y="754911"/>
                </a:cubicBezTo>
                <a:cubicBezTo>
                  <a:pt x="1677175" y="768673"/>
                  <a:pt x="1682712" y="783680"/>
                  <a:pt x="1690576" y="797442"/>
                </a:cubicBezTo>
                <a:cubicBezTo>
                  <a:pt x="1696916" y="808537"/>
                  <a:pt x="1706126" y="817910"/>
                  <a:pt x="1711841" y="829339"/>
                </a:cubicBezTo>
                <a:cubicBezTo>
                  <a:pt x="1716853" y="839364"/>
                  <a:pt x="1716457" y="851781"/>
                  <a:pt x="1722474" y="861237"/>
                </a:cubicBezTo>
                <a:cubicBezTo>
                  <a:pt x="1741502" y="891138"/>
                  <a:pt x="1766609" y="916808"/>
                  <a:pt x="1786269" y="946297"/>
                </a:cubicBezTo>
                <a:cubicBezTo>
                  <a:pt x="1800446" y="967562"/>
                  <a:pt x="1810728" y="992021"/>
                  <a:pt x="1828800" y="1010093"/>
                </a:cubicBezTo>
                <a:cubicBezTo>
                  <a:pt x="1839432" y="1020725"/>
                  <a:pt x="1851466" y="1030121"/>
                  <a:pt x="1860697" y="1041990"/>
                </a:cubicBezTo>
                <a:cubicBezTo>
                  <a:pt x="1876388" y="1062164"/>
                  <a:pt x="1903227" y="1105786"/>
                  <a:pt x="1903227" y="1105786"/>
                </a:cubicBezTo>
                <a:cubicBezTo>
                  <a:pt x="1927647" y="1203463"/>
                  <a:pt x="1892355" y="1102826"/>
                  <a:pt x="1945758" y="1169581"/>
                </a:cubicBezTo>
                <a:cubicBezTo>
                  <a:pt x="1952759" y="1178333"/>
                  <a:pt x="1951378" y="1191454"/>
                  <a:pt x="1956390" y="1201479"/>
                </a:cubicBezTo>
                <a:cubicBezTo>
                  <a:pt x="1962105" y="1212909"/>
                  <a:pt x="1970567" y="1222744"/>
                  <a:pt x="1977655" y="1233376"/>
                </a:cubicBezTo>
                <a:cubicBezTo>
                  <a:pt x="2004361" y="1340201"/>
                  <a:pt x="1989674" y="1290697"/>
                  <a:pt x="2020186" y="1382232"/>
                </a:cubicBezTo>
                <a:cubicBezTo>
                  <a:pt x="2023730" y="1392865"/>
                  <a:pt x="2022893" y="1406205"/>
                  <a:pt x="2030818" y="1414130"/>
                </a:cubicBezTo>
                <a:cubicBezTo>
                  <a:pt x="2060138" y="1443450"/>
                  <a:pt x="2060075" y="1447557"/>
                  <a:pt x="2094613" y="1467293"/>
                </a:cubicBezTo>
                <a:cubicBezTo>
                  <a:pt x="2108375" y="1475157"/>
                  <a:pt x="2121816" y="1484524"/>
                  <a:pt x="2137144" y="1488558"/>
                </a:cubicBezTo>
                <a:cubicBezTo>
                  <a:pt x="2189574" y="1502356"/>
                  <a:pt x="2244035" y="1507307"/>
                  <a:pt x="2296632" y="1520456"/>
                </a:cubicBezTo>
                <a:cubicBezTo>
                  <a:pt x="2310809" y="1524000"/>
                  <a:pt x="2325111" y="1527074"/>
                  <a:pt x="2339162" y="1531088"/>
                </a:cubicBezTo>
                <a:cubicBezTo>
                  <a:pt x="2349939" y="1534167"/>
                  <a:pt x="2360187" y="1539003"/>
                  <a:pt x="2371060" y="1541721"/>
                </a:cubicBezTo>
                <a:cubicBezTo>
                  <a:pt x="2388592" y="1546104"/>
                  <a:pt x="2406691" y="1547970"/>
                  <a:pt x="2424223" y="1552353"/>
                </a:cubicBezTo>
                <a:cubicBezTo>
                  <a:pt x="2435096" y="1555071"/>
                  <a:pt x="2445043" y="1561282"/>
                  <a:pt x="2456120" y="1562986"/>
                </a:cubicBezTo>
                <a:cubicBezTo>
                  <a:pt x="2491325" y="1568402"/>
                  <a:pt x="2527023" y="1569889"/>
                  <a:pt x="2562446" y="1573618"/>
                </a:cubicBezTo>
                <a:lnTo>
                  <a:pt x="2658139" y="1584251"/>
                </a:lnTo>
                <a:cubicBezTo>
                  <a:pt x="2668772" y="1587795"/>
                  <a:pt x="2679543" y="1590948"/>
                  <a:pt x="2690037" y="1594883"/>
                </a:cubicBezTo>
                <a:cubicBezTo>
                  <a:pt x="2707908" y="1601585"/>
                  <a:pt x="2724114" y="1616149"/>
                  <a:pt x="2743200" y="1616149"/>
                </a:cubicBezTo>
                <a:cubicBezTo>
                  <a:pt x="2772426" y="1616149"/>
                  <a:pt x="2800326" y="1603478"/>
                  <a:pt x="2828260" y="1594883"/>
                </a:cubicBezTo>
                <a:cubicBezTo>
                  <a:pt x="2846502" y="1589270"/>
                  <a:pt x="2863486" y="1580141"/>
                  <a:pt x="2881423" y="1573618"/>
                </a:cubicBezTo>
                <a:cubicBezTo>
                  <a:pt x="2902489" y="1565958"/>
                  <a:pt x="2923953" y="1559441"/>
                  <a:pt x="2945218" y="1552353"/>
                </a:cubicBezTo>
                <a:cubicBezTo>
                  <a:pt x="2955851" y="1541721"/>
                  <a:pt x="2964605" y="1528797"/>
                  <a:pt x="2977116" y="1520456"/>
                </a:cubicBezTo>
                <a:cubicBezTo>
                  <a:pt x="3057332" y="1466979"/>
                  <a:pt x="2944791" y="1595311"/>
                  <a:pt x="3072809" y="1467293"/>
                </a:cubicBezTo>
                <a:lnTo>
                  <a:pt x="3125972" y="1414130"/>
                </a:lnTo>
                <a:cubicBezTo>
                  <a:pt x="3136604" y="1403497"/>
                  <a:pt x="3149528" y="1394743"/>
                  <a:pt x="3157869" y="1382232"/>
                </a:cubicBezTo>
                <a:cubicBezTo>
                  <a:pt x="3207984" y="1307061"/>
                  <a:pt x="3145091" y="1400122"/>
                  <a:pt x="3211032" y="1307804"/>
                </a:cubicBezTo>
                <a:cubicBezTo>
                  <a:pt x="3218459" y="1297406"/>
                  <a:pt x="3224116" y="1285724"/>
                  <a:pt x="3232297" y="1275907"/>
                </a:cubicBezTo>
                <a:cubicBezTo>
                  <a:pt x="3241923" y="1264355"/>
                  <a:pt x="3253562" y="1254642"/>
                  <a:pt x="3264195" y="1244009"/>
                </a:cubicBezTo>
                <a:cubicBezTo>
                  <a:pt x="3267739" y="1226288"/>
                  <a:pt x="3270444" y="1208378"/>
                  <a:pt x="3274827" y="1190846"/>
                </a:cubicBezTo>
                <a:cubicBezTo>
                  <a:pt x="3277545" y="1179973"/>
                  <a:pt x="3282940" y="1169870"/>
                  <a:pt x="3285460" y="1158949"/>
                </a:cubicBezTo>
                <a:cubicBezTo>
                  <a:pt x="3293587" y="1123731"/>
                  <a:pt x="3297959" y="1087688"/>
                  <a:pt x="3306725" y="1052623"/>
                </a:cubicBezTo>
                <a:cubicBezTo>
                  <a:pt x="3313813" y="1024269"/>
                  <a:pt x="3311778" y="991880"/>
                  <a:pt x="3327990" y="967562"/>
                </a:cubicBezTo>
                <a:cubicBezTo>
                  <a:pt x="3346406" y="939938"/>
                  <a:pt x="3359170" y="919514"/>
                  <a:pt x="3381153" y="893135"/>
                </a:cubicBezTo>
                <a:cubicBezTo>
                  <a:pt x="3387571" y="885434"/>
                  <a:pt x="3395330" y="878958"/>
                  <a:pt x="3402418" y="871869"/>
                </a:cubicBezTo>
                <a:cubicBezTo>
                  <a:pt x="3429148" y="791685"/>
                  <a:pt x="3393089" y="890531"/>
                  <a:pt x="3434316" y="808074"/>
                </a:cubicBezTo>
                <a:cubicBezTo>
                  <a:pt x="3439328" y="798049"/>
                  <a:pt x="3439936" y="786201"/>
                  <a:pt x="3444948" y="776176"/>
                </a:cubicBezTo>
                <a:cubicBezTo>
                  <a:pt x="3450663" y="764746"/>
                  <a:pt x="3457798" y="753896"/>
                  <a:pt x="3466213" y="744279"/>
                </a:cubicBezTo>
                <a:cubicBezTo>
                  <a:pt x="3487771" y="719641"/>
                  <a:pt x="3519247" y="685865"/>
                  <a:pt x="3551274" y="669851"/>
                </a:cubicBezTo>
                <a:cubicBezTo>
                  <a:pt x="3561299" y="664839"/>
                  <a:pt x="3572299" y="661936"/>
                  <a:pt x="3583172" y="659218"/>
                </a:cubicBezTo>
                <a:cubicBezTo>
                  <a:pt x="3645944" y="643525"/>
                  <a:pt x="3680675" y="644555"/>
                  <a:pt x="3753293" y="637953"/>
                </a:cubicBezTo>
                <a:cubicBezTo>
                  <a:pt x="3806456" y="645041"/>
                  <a:pt x="3860629" y="646701"/>
                  <a:pt x="3912781" y="659218"/>
                </a:cubicBezTo>
                <a:cubicBezTo>
                  <a:pt x="3949899" y="668126"/>
                  <a:pt x="4019106" y="701749"/>
                  <a:pt x="4019106" y="701749"/>
                </a:cubicBezTo>
                <a:cubicBezTo>
                  <a:pt x="4044295" y="726937"/>
                  <a:pt x="4068103" y="753523"/>
                  <a:pt x="4104167" y="765544"/>
                </a:cubicBezTo>
                <a:cubicBezTo>
                  <a:pt x="4114800" y="769088"/>
                  <a:pt x="4125763" y="771761"/>
                  <a:pt x="4136065" y="776176"/>
                </a:cubicBezTo>
                <a:cubicBezTo>
                  <a:pt x="4150634" y="782420"/>
                  <a:pt x="4163754" y="791877"/>
                  <a:pt x="4178595" y="797442"/>
                </a:cubicBezTo>
                <a:cubicBezTo>
                  <a:pt x="4192277" y="802573"/>
                  <a:pt x="4207158" y="803777"/>
                  <a:pt x="4221125" y="808074"/>
                </a:cubicBezTo>
                <a:cubicBezTo>
                  <a:pt x="4253261" y="817962"/>
                  <a:pt x="4284199" y="831818"/>
                  <a:pt x="4316818" y="839972"/>
                </a:cubicBezTo>
                <a:cubicBezTo>
                  <a:pt x="4392041" y="858777"/>
                  <a:pt x="4327558" y="843858"/>
                  <a:pt x="4423144" y="861237"/>
                </a:cubicBezTo>
                <a:cubicBezTo>
                  <a:pt x="4586611" y="890958"/>
                  <a:pt x="4352110" y="851169"/>
                  <a:pt x="4540102" y="882502"/>
                </a:cubicBezTo>
                <a:cubicBezTo>
                  <a:pt x="4639339" y="878958"/>
                  <a:pt x="4738674" y="877534"/>
                  <a:pt x="4837813" y="871869"/>
                </a:cubicBezTo>
                <a:cubicBezTo>
                  <a:pt x="4855247" y="870873"/>
                  <a:pt x="4954909" y="854445"/>
                  <a:pt x="4976037" y="850604"/>
                </a:cubicBezTo>
                <a:cubicBezTo>
                  <a:pt x="4995109" y="847136"/>
                  <a:pt x="5040013" y="839881"/>
                  <a:pt x="5061097" y="829339"/>
                </a:cubicBezTo>
                <a:cubicBezTo>
                  <a:pt x="5072527" y="823624"/>
                  <a:pt x="5081318" y="813264"/>
                  <a:pt x="5092995" y="808074"/>
                </a:cubicBezTo>
                <a:cubicBezTo>
                  <a:pt x="5113478" y="798970"/>
                  <a:pt x="5176839" y="776784"/>
                  <a:pt x="5156790" y="786809"/>
                </a:cubicBezTo>
                <a:lnTo>
                  <a:pt x="5135525" y="797442"/>
                </a:lnTo>
              </a:path>
            </a:pathLst>
          </a:cu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10" y="3043582"/>
            <a:ext cx="1361515" cy="136151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943100" y="3517900"/>
            <a:ext cx="5194300" cy="1257300"/>
          </a:xfrm>
          <a:custGeom>
            <a:avLst/>
            <a:gdLst>
              <a:gd name="connsiteX0" fmla="*/ 0 w 5194300"/>
              <a:gd name="connsiteY0" fmla="*/ 1257300 h 1257300"/>
              <a:gd name="connsiteX1" fmla="*/ 63500 w 5194300"/>
              <a:gd name="connsiteY1" fmla="*/ 1231900 h 1257300"/>
              <a:gd name="connsiteX2" fmla="*/ 114300 w 5194300"/>
              <a:gd name="connsiteY2" fmla="*/ 1206500 h 1257300"/>
              <a:gd name="connsiteX3" fmla="*/ 165100 w 5194300"/>
              <a:gd name="connsiteY3" fmla="*/ 1193800 h 1257300"/>
              <a:gd name="connsiteX4" fmla="*/ 241300 w 5194300"/>
              <a:gd name="connsiteY4" fmla="*/ 1155700 h 1257300"/>
              <a:gd name="connsiteX5" fmla="*/ 279400 w 5194300"/>
              <a:gd name="connsiteY5" fmla="*/ 1130300 h 1257300"/>
              <a:gd name="connsiteX6" fmla="*/ 355600 w 5194300"/>
              <a:gd name="connsiteY6" fmla="*/ 1104900 h 1257300"/>
              <a:gd name="connsiteX7" fmla="*/ 469900 w 5194300"/>
              <a:gd name="connsiteY7" fmla="*/ 1066800 h 1257300"/>
              <a:gd name="connsiteX8" fmla="*/ 546100 w 5194300"/>
              <a:gd name="connsiteY8" fmla="*/ 1041400 h 1257300"/>
              <a:gd name="connsiteX9" fmla="*/ 584200 w 5194300"/>
              <a:gd name="connsiteY9" fmla="*/ 1028700 h 1257300"/>
              <a:gd name="connsiteX10" fmla="*/ 660400 w 5194300"/>
              <a:gd name="connsiteY10" fmla="*/ 990600 h 1257300"/>
              <a:gd name="connsiteX11" fmla="*/ 698500 w 5194300"/>
              <a:gd name="connsiteY11" fmla="*/ 965200 h 1257300"/>
              <a:gd name="connsiteX12" fmla="*/ 736600 w 5194300"/>
              <a:gd name="connsiteY12" fmla="*/ 952500 h 1257300"/>
              <a:gd name="connsiteX13" fmla="*/ 812800 w 5194300"/>
              <a:gd name="connsiteY13" fmla="*/ 901700 h 1257300"/>
              <a:gd name="connsiteX14" fmla="*/ 850900 w 5194300"/>
              <a:gd name="connsiteY14" fmla="*/ 876300 h 1257300"/>
              <a:gd name="connsiteX15" fmla="*/ 977900 w 5194300"/>
              <a:gd name="connsiteY15" fmla="*/ 850900 h 1257300"/>
              <a:gd name="connsiteX16" fmla="*/ 1041400 w 5194300"/>
              <a:gd name="connsiteY16" fmla="*/ 838200 h 1257300"/>
              <a:gd name="connsiteX17" fmla="*/ 1117600 w 5194300"/>
              <a:gd name="connsiteY17" fmla="*/ 812800 h 1257300"/>
              <a:gd name="connsiteX18" fmla="*/ 1155700 w 5194300"/>
              <a:gd name="connsiteY18" fmla="*/ 800100 h 1257300"/>
              <a:gd name="connsiteX19" fmla="*/ 1244600 w 5194300"/>
              <a:gd name="connsiteY19" fmla="*/ 774700 h 1257300"/>
              <a:gd name="connsiteX20" fmla="*/ 1282700 w 5194300"/>
              <a:gd name="connsiteY20" fmla="*/ 736600 h 1257300"/>
              <a:gd name="connsiteX21" fmla="*/ 1358900 w 5194300"/>
              <a:gd name="connsiteY21" fmla="*/ 685800 h 1257300"/>
              <a:gd name="connsiteX22" fmla="*/ 1371600 w 5194300"/>
              <a:gd name="connsiteY22" fmla="*/ 647700 h 1257300"/>
              <a:gd name="connsiteX23" fmla="*/ 1409700 w 5194300"/>
              <a:gd name="connsiteY23" fmla="*/ 622300 h 1257300"/>
              <a:gd name="connsiteX24" fmla="*/ 1485900 w 5194300"/>
              <a:gd name="connsiteY24" fmla="*/ 558800 h 1257300"/>
              <a:gd name="connsiteX25" fmla="*/ 1574800 w 5194300"/>
              <a:gd name="connsiteY25" fmla="*/ 457200 h 1257300"/>
              <a:gd name="connsiteX26" fmla="*/ 1612900 w 5194300"/>
              <a:gd name="connsiteY26" fmla="*/ 381000 h 1257300"/>
              <a:gd name="connsiteX27" fmla="*/ 1638300 w 5194300"/>
              <a:gd name="connsiteY27" fmla="*/ 304800 h 1257300"/>
              <a:gd name="connsiteX28" fmla="*/ 1651000 w 5194300"/>
              <a:gd name="connsiteY28" fmla="*/ 266700 h 1257300"/>
              <a:gd name="connsiteX29" fmla="*/ 1676400 w 5194300"/>
              <a:gd name="connsiteY29" fmla="*/ 228600 h 1257300"/>
              <a:gd name="connsiteX30" fmla="*/ 1714500 w 5194300"/>
              <a:gd name="connsiteY30" fmla="*/ 165100 h 1257300"/>
              <a:gd name="connsiteX31" fmla="*/ 1739900 w 5194300"/>
              <a:gd name="connsiteY31" fmla="*/ 127000 h 1257300"/>
              <a:gd name="connsiteX32" fmla="*/ 1778000 w 5194300"/>
              <a:gd name="connsiteY32" fmla="*/ 114300 h 1257300"/>
              <a:gd name="connsiteX33" fmla="*/ 1816100 w 5194300"/>
              <a:gd name="connsiteY33" fmla="*/ 76200 h 1257300"/>
              <a:gd name="connsiteX34" fmla="*/ 1892300 w 5194300"/>
              <a:gd name="connsiteY34" fmla="*/ 50800 h 1257300"/>
              <a:gd name="connsiteX35" fmla="*/ 1968500 w 5194300"/>
              <a:gd name="connsiteY35" fmla="*/ 25400 h 1257300"/>
              <a:gd name="connsiteX36" fmla="*/ 2006600 w 5194300"/>
              <a:gd name="connsiteY36" fmla="*/ 12700 h 1257300"/>
              <a:gd name="connsiteX37" fmla="*/ 2133600 w 5194300"/>
              <a:gd name="connsiteY37" fmla="*/ 0 h 1257300"/>
              <a:gd name="connsiteX38" fmla="*/ 2362200 w 5194300"/>
              <a:gd name="connsiteY38" fmla="*/ 12700 h 1257300"/>
              <a:gd name="connsiteX39" fmla="*/ 2400300 w 5194300"/>
              <a:gd name="connsiteY39" fmla="*/ 25400 h 1257300"/>
              <a:gd name="connsiteX40" fmla="*/ 2489200 w 5194300"/>
              <a:gd name="connsiteY40" fmla="*/ 50800 h 1257300"/>
              <a:gd name="connsiteX41" fmla="*/ 2527300 w 5194300"/>
              <a:gd name="connsiteY41" fmla="*/ 76200 h 1257300"/>
              <a:gd name="connsiteX42" fmla="*/ 2616200 w 5194300"/>
              <a:gd name="connsiteY42" fmla="*/ 88900 h 1257300"/>
              <a:gd name="connsiteX43" fmla="*/ 2882900 w 5194300"/>
              <a:gd name="connsiteY43" fmla="*/ 114300 h 1257300"/>
              <a:gd name="connsiteX44" fmla="*/ 3009900 w 5194300"/>
              <a:gd name="connsiteY44" fmla="*/ 127000 h 1257300"/>
              <a:gd name="connsiteX45" fmla="*/ 3327400 w 5194300"/>
              <a:gd name="connsiteY45" fmla="*/ 139700 h 1257300"/>
              <a:gd name="connsiteX46" fmla="*/ 3454400 w 5194300"/>
              <a:gd name="connsiteY46" fmla="*/ 165100 h 1257300"/>
              <a:gd name="connsiteX47" fmla="*/ 3606800 w 5194300"/>
              <a:gd name="connsiteY47" fmla="*/ 190500 h 1257300"/>
              <a:gd name="connsiteX48" fmla="*/ 3733800 w 5194300"/>
              <a:gd name="connsiteY48" fmla="*/ 215900 h 1257300"/>
              <a:gd name="connsiteX49" fmla="*/ 3771900 w 5194300"/>
              <a:gd name="connsiteY49" fmla="*/ 228600 h 1257300"/>
              <a:gd name="connsiteX50" fmla="*/ 3924300 w 5194300"/>
              <a:gd name="connsiteY50" fmla="*/ 241300 h 1257300"/>
              <a:gd name="connsiteX51" fmla="*/ 5194300 w 5194300"/>
              <a:gd name="connsiteY51" fmla="*/ 241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94300" h="1257300">
                <a:moveTo>
                  <a:pt x="0" y="1257300"/>
                </a:moveTo>
                <a:cubicBezTo>
                  <a:pt x="21167" y="1248833"/>
                  <a:pt x="42668" y="1241159"/>
                  <a:pt x="63500" y="1231900"/>
                </a:cubicBezTo>
                <a:cubicBezTo>
                  <a:pt x="80800" y="1224211"/>
                  <a:pt x="96573" y="1213147"/>
                  <a:pt x="114300" y="1206500"/>
                </a:cubicBezTo>
                <a:cubicBezTo>
                  <a:pt x="130643" y="1200371"/>
                  <a:pt x="148167" y="1198033"/>
                  <a:pt x="165100" y="1193800"/>
                </a:cubicBezTo>
                <a:cubicBezTo>
                  <a:pt x="274289" y="1121007"/>
                  <a:pt x="136140" y="1208280"/>
                  <a:pt x="241300" y="1155700"/>
                </a:cubicBezTo>
                <a:cubicBezTo>
                  <a:pt x="254952" y="1148874"/>
                  <a:pt x="265452" y="1136499"/>
                  <a:pt x="279400" y="1130300"/>
                </a:cubicBezTo>
                <a:cubicBezTo>
                  <a:pt x="303866" y="1119426"/>
                  <a:pt x="330200" y="1113367"/>
                  <a:pt x="355600" y="1104900"/>
                </a:cubicBezTo>
                <a:lnTo>
                  <a:pt x="469900" y="1066800"/>
                </a:lnTo>
                <a:lnTo>
                  <a:pt x="546100" y="1041400"/>
                </a:lnTo>
                <a:cubicBezTo>
                  <a:pt x="558800" y="1037167"/>
                  <a:pt x="573061" y="1036126"/>
                  <a:pt x="584200" y="1028700"/>
                </a:cubicBezTo>
                <a:cubicBezTo>
                  <a:pt x="693389" y="955907"/>
                  <a:pt x="555240" y="1043180"/>
                  <a:pt x="660400" y="990600"/>
                </a:cubicBezTo>
                <a:cubicBezTo>
                  <a:pt x="674052" y="983774"/>
                  <a:pt x="684848" y="972026"/>
                  <a:pt x="698500" y="965200"/>
                </a:cubicBezTo>
                <a:cubicBezTo>
                  <a:pt x="710474" y="959213"/>
                  <a:pt x="724898" y="959001"/>
                  <a:pt x="736600" y="952500"/>
                </a:cubicBezTo>
                <a:cubicBezTo>
                  <a:pt x="763285" y="937675"/>
                  <a:pt x="787400" y="918633"/>
                  <a:pt x="812800" y="901700"/>
                </a:cubicBezTo>
                <a:cubicBezTo>
                  <a:pt x="825500" y="893233"/>
                  <a:pt x="835844" y="878809"/>
                  <a:pt x="850900" y="876300"/>
                </a:cubicBezTo>
                <a:cubicBezTo>
                  <a:pt x="1000217" y="851414"/>
                  <a:pt x="864228" y="876161"/>
                  <a:pt x="977900" y="850900"/>
                </a:cubicBezTo>
                <a:cubicBezTo>
                  <a:pt x="998972" y="846217"/>
                  <a:pt x="1020575" y="843880"/>
                  <a:pt x="1041400" y="838200"/>
                </a:cubicBezTo>
                <a:cubicBezTo>
                  <a:pt x="1067231" y="831155"/>
                  <a:pt x="1092200" y="821267"/>
                  <a:pt x="1117600" y="812800"/>
                </a:cubicBezTo>
                <a:cubicBezTo>
                  <a:pt x="1130300" y="808567"/>
                  <a:pt x="1142713" y="803347"/>
                  <a:pt x="1155700" y="800100"/>
                </a:cubicBezTo>
                <a:cubicBezTo>
                  <a:pt x="1219487" y="784153"/>
                  <a:pt x="1189941" y="792920"/>
                  <a:pt x="1244600" y="774700"/>
                </a:cubicBezTo>
                <a:cubicBezTo>
                  <a:pt x="1257300" y="762000"/>
                  <a:pt x="1268523" y="747627"/>
                  <a:pt x="1282700" y="736600"/>
                </a:cubicBezTo>
                <a:cubicBezTo>
                  <a:pt x="1306797" y="717858"/>
                  <a:pt x="1358900" y="685800"/>
                  <a:pt x="1358900" y="685800"/>
                </a:cubicBezTo>
                <a:cubicBezTo>
                  <a:pt x="1363133" y="673100"/>
                  <a:pt x="1363237" y="658153"/>
                  <a:pt x="1371600" y="647700"/>
                </a:cubicBezTo>
                <a:cubicBezTo>
                  <a:pt x="1381135" y="635781"/>
                  <a:pt x="1397974" y="632071"/>
                  <a:pt x="1409700" y="622300"/>
                </a:cubicBezTo>
                <a:cubicBezTo>
                  <a:pt x="1507486" y="540812"/>
                  <a:pt x="1391305" y="621863"/>
                  <a:pt x="1485900" y="558800"/>
                </a:cubicBezTo>
                <a:cubicBezTo>
                  <a:pt x="1545167" y="469900"/>
                  <a:pt x="1511300" y="499533"/>
                  <a:pt x="1574800" y="457200"/>
                </a:cubicBezTo>
                <a:cubicBezTo>
                  <a:pt x="1621117" y="318249"/>
                  <a:pt x="1547248" y="528716"/>
                  <a:pt x="1612900" y="381000"/>
                </a:cubicBezTo>
                <a:cubicBezTo>
                  <a:pt x="1623774" y="356534"/>
                  <a:pt x="1629833" y="330200"/>
                  <a:pt x="1638300" y="304800"/>
                </a:cubicBezTo>
                <a:cubicBezTo>
                  <a:pt x="1642533" y="292100"/>
                  <a:pt x="1643574" y="277839"/>
                  <a:pt x="1651000" y="266700"/>
                </a:cubicBezTo>
                <a:cubicBezTo>
                  <a:pt x="1659467" y="254000"/>
                  <a:pt x="1668310" y="241543"/>
                  <a:pt x="1676400" y="228600"/>
                </a:cubicBezTo>
                <a:cubicBezTo>
                  <a:pt x="1689483" y="207668"/>
                  <a:pt x="1701417" y="186032"/>
                  <a:pt x="1714500" y="165100"/>
                </a:cubicBezTo>
                <a:cubicBezTo>
                  <a:pt x="1722590" y="152157"/>
                  <a:pt x="1727981" y="136535"/>
                  <a:pt x="1739900" y="127000"/>
                </a:cubicBezTo>
                <a:cubicBezTo>
                  <a:pt x="1750353" y="118637"/>
                  <a:pt x="1765300" y="118533"/>
                  <a:pt x="1778000" y="114300"/>
                </a:cubicBezTo>
                <a:cubicBezTo>
                  <a:pt x="1790700" y="101600"/>
                  <a:pt x="1800400" y="84922"/>
                  <a:pt x="1816100" y="76200"/>
                </a:cubicBezTo>
                <a:cubicBezTo>
                  <a:pt x="1839505" y="63197"/>
                  <a:pt x="1866900" y="59267"/>
                  <a:pt x="1892300" y="50800"/>
                </a:cubicBezTo>
                <a:lnTo>
                  <a:pt x="1968500" y="25400"/>
                </a:lnTo>
                <a:cubicBezTo>
                  <a:pt x="1981200" y="21167"/>
                  <a:pt x="1993279" y="14032"/>
                  <a:pt x="2006600" y="12700"/>
                </a:cubicBezTo>
                <a:lnTo>
                  <a:pt x="2133600" y="0"/>
                </a:lnTo>
                <a:cubicBezTo>
                  <a:pt x="2209800" y="4233"/>
                  <a:pt x="2286226" y="5464"/>
                  <a:pt x="2362200" y="12700"/>
                </a:cubicBezTo>
                <a:cubicBezTo>
                  <a:pt x="2375527" y="13969"/>
                  <a:pt x="2387428" y="21722"/>
                  <a:pt x="2400300" y="25400"/>
                </a:cubicBezTo>
                <a:cubicBezTo>
                  <a:pt x="2419289" y="30825"/>
                  <a:pt x="2468900" y="40650"/>
                  <a:pt x="2489200" y="50800"/>
                </a:cubicBezTo>
                <a:cubicBezTo>
                  <a:pt x="2502852" y="57626"/>
                  <a:pt x="2512680" y="71814"/>
                  <a:pt x="2527300" y="76200"/>
                </a:cubicBezTo>
                <a:cubicBezTo>
                  <a:pt x="2555972" y="84802"/>
                  <a:pt x="2586567" y="84667"/>
                  <a:pt x="2616200" y="88900"/>
                </a:cubicBezTo>
                <a:cubicBezTo>
                  <a:pt x="2729273" y="126591"/>
                  <a:pt x="2626269" y="95969"/>
                  <a:pt x="2882900" y="114300"/>
                </a:cubicBezTo>
                <a:cubicBezTo>
                  <a:pt x="2925336" y="117331"/>
                  <a:pt x="2967425" y="124573"/>
                  <a:pt x="3009900" y="127000"/>
                </a:cubicBezTo>
                <a:cubicBezTo>
                  <a:pt x="3115645" y="133043"/>
                  <a:pt x="3221567" y="135467"/>
                  <a:pt x="3327400" y="139700"/>
                </a:cubicBezTo>
                <a:cubicBezTo>
                  <a:pt x="3397814" y="163171"/>
                  <a:pt x="3343492" y="147588"/>
                  <a:pt x="3454400" y="165100"/>
                </a:cubicBezTo>
                <a:lnTo>
                  <a:pt x="3606800" y="190500"/>
                </a:lnTo>
                <a:cubicBezTo>
                  <a:pt x="3666677" y="200480"/>
                  <a:pt x="3680753" y="200744"/>
                  <a:pt x="3733800" y="215900"/>
                </a:cubicBezTo>
                <a:cubicBezTo>
                  <a:pt x="3746672" y="219578"/>
                  <a:pt x="3758630" y="226831"/>
                  <a:pt x="3771900" y="228600"/>
                </a:cubicBezTo>
                <a:cubicBezTo>
                  <a:pt x="3822429" y="235337"/>
                  <a:pt x="3873326" y="240845"/>
                  <a:pt x="3924300" y="241300"/>
                </a:cubicBezTo>
                <a:lnTo>
                  <a:pt x="5194300" y="241300"/>
                </a:lnTo>
              </a:path>
            </a:pathLst>
          </a:cu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7" y="1433818"/>
            <a:ext cx="1480552" cy="124921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57556" y="1115672"/>
            <a:ext cx="889007" cy="208595"/>
            <a:chOff x="1557556" y="1115672"/>
            <a:chExt cx="889007" cy="20859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7297" y="1115672"/>
              <a:ext cx="4492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557556" y="1319845"/>
              <a:ext cx="633194" cy="4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flipV="1">
            <a:off x="1309122" y="4110601"/>
            <a:ext cx="829241" cy="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14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8" grpId="0" animBg="1"/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81" t="53333" r="7715" b="18889"/>
          <a:stretch>
            <a:fillRect/>
          </a:stretch>
        </p:blipFill>
        <p:spPr>
          <a:xfrm>
            <a:off x="174394" y="136525"/>
            <a:ext cx="8834524" cy="459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4252970">
            <a:off x="6736332" y="2178328"/>
            <a:ext cx="855172" cy="119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15358104">
            <a:off x="6626952" y="3448658"/>
            <a:ext cx="855172" cy="1192878"/>
          </a:xfrm>
          <a:prstGeom prst="rect">
            <a:avLst/>
          </a:prstGeom>
        </p:spPr>
      </p:pic>
      <p:pic>
        <p:nvPicPr>
          <p:cNvPr id="6" name="Picture 5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654" t="71307" r="23092" b="25016"/>
          <a:stretch>
            <a:fillRect/>
          </a:stretch>
        </p:blipFill>
        <p:spPr>
          <a:xfrm rot="21401990">
            <a:off x="6386757" y="3050183"/>
            <a:ext cx="1048561" cy="687161"/>
          </a:xfrm>
          <a:prstGeom prst="rect">
            <a:avLst/>
          </a:prstGeom>
        </p:spPr>
      </p:pic>
      <p:pic>
        <p:nvPicPr>
          <p:cNvPr id="5" name="Picture 4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197" t="70899" r="14549" b="25016"/>
          <a:stretch>
            <a:fillRect/>
          </a:stretch>
        </p:blipFill>
        <p:spPr>
          <a:xfrm>
            <a:off x="7155512" y="3034006"/>
            <a:ext cx="1074087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09877E-6 L 8.33333E-7 0.00031 L -0.02917 0.02191 C -0.03038 0.02284 -0.0316 0.02284 -0.03264 0.02376 C -0.0342 0.02531 -0.03941 0.03241 -0.04045 0.03395 C -0.04115 0.03734 -0.04167 0.04074 -0.04271 0.04383 C -0.04323 0.04537 -0.04427 0.04629 -0.04497 0.04784 C -0.04583 0.05031 -0.04618 0.05339 -0.04722 0.05586 C -0.04774 0.05741 -0.04879 0.05833 -0.04948 0.05987 C -0.05035 0.06234 -0.05087 0.06512 -0.05174 0.0679 C -0.05208 0.07129 -0.05208 0.07469 -0.05278 0.07778 C -0.0533 0.07994 -0.05451 0.08179 -0.05504 0.08395 C -0.05556 0.0858 -0.05573 0.08796 -0.05625 0.08981 C -0.05695 0.09321 -0.05781 0.09629 -0.05851 0.09969 C -0.0592 0.1037 -0.06059 0.11173 -0.06059 0.11203 C -0.05885 0.13734 -0.06076 0.13858 -0.05504 0.15555 C -0.05417 0.15864 -0.05313 0.16142 -0.05174 0.16358 C -0.05035 0.16574 -0.04861 0.16636 -0.04722 0.16759 C -0.04601 0.16975 -0.04462 0.17129 -0.04375 0.17376 C -0.0375 0.19136 -0.04184 0.18549 -0.03594 0.19753 C -0.03455 0.20062 -0.03281 0.20278 -0.03142 0.20555 C -0.03056 0.20741 -0.03021 0.21018 -0.02917 0.21173 C -0.02795 0.21358 -0.02604 0.21389 -0.02465 0.21574 C -0.02344 0.21728 -0.02257 0.21975 -0.02135 0.2216 C -0.01719 0.22808 -0.01736 0.22654 -0.01354 0.23148 C -0.01042 0.23549 -0.00799 0.24136 -0.00451 0.24352 C 0.00035 0.24629 -0.00226 0.24506 0.00347 0.24753 C 0.00486 0.24876 0.00625 0.25062 0.00781 0.25154 C 0.01007 0.25278 0.01233 0.2537 0.01458 0.2537 C 0.03003 0.2537 0.04531 0.25216 0.06076 0.25154 C 0.06406 0.25092 0.06753 0.25062 0.07083 0.24969 C 0.07309 0.24876 0.07535 0.2466 0.0776 0.24568 C 0.08108 0.24413 0.08229 0.24383 0.08542 0.24166 C 0.08733 0.24043 0.08924 0.23858 0.09115 0.23765 C 0.09288 0.23673 0.09479 0.23611 0.0967 0.23549 C 0.0993 0.23364 0.10191 0.23179 0.10451 0.22963 C 0.10608 0.22839 0.10746 0.22685 0.10903 0.22562 C 0.1158 0.22006 0.12257 0.21481 0.12934 0.20957 C 0.1316 0.20555 0.1342 0.20247 0.13611 0.19753 L 0.14062 0.1858 C 0.14288 0.16883 0.14271 0.17191 0.14271 0.14383 C 0.14271 0.13765 0.14236 0.11574 0.13941 0.10771 C 0.13246 0.0892 0.14132 0.11203 0.1349 0.09784 C 0.13403 0.09599 0.13351 0.09352 0.13264 0.09166 C 0.1309 0.08827 0.1283 0.08611 0.12708 0.08179 C 0.12639 0.07901 0.12587 0.07623 0.12483 0.07376 C 0.12361 0.07068 0.12153 0.06883 0.12031 0.06574 L 0.11805 0.05987 C 0.11771 0.05771 0.11753 0.05586 0.11701 0.05401 C 0.11597 0.05031 0.11424 0.04629 0.1125 0.04383 C 0.11146 0.04228 0.11024 0.04136 0.10903 0.03981 C 0.10538 0.02994 0.10781 0.03549 0.10121 0.02376 L 0.09896 0.02006 L 0.09566 0.01389 C 0.09496 0.0108 0.09288 -0.00093 0.09219 -0.00216 C 0.09167 -0.00309 0.09062 -0.00062 0.08993 2.09877E-6 L 0.08889 0.00586 " pathEditMode="relative" rAng="0" ptsTypes="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1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451 L 0.00382 0.01481 C 0.00677 0.01111 0.00954 0.0071 0.01284 0.00432 C 0.01458 0.00309 0.01666 0.0037 0.0184 0.00247 C 0.01961 0.00154 0.02066 -0.00031 0.02187 -0.00154 C 0.03263 -0.01605 0.02968 -0.00957 0.0342 -0.02161 C 0.03541 -0.02809 0.03507 -0.02809 0.0375 -0.03364 C 0.03819 -0.03519 0.03906 -0.03611 0.03975 -0.03766 C 0.04704 -0.05309 0.03941 -0.03889 0.04652 -0.05154 C 0.04687 -0.0537 0.04704 -0.05587 0.04757 -0.05772 C 0.05086 -0.06883 0.05017 -0.05833 0.05208 -0.07562 L 0.05434 -0.09568 C 0.05399 -0.10803 0.05555 -0.12747 0.05208 -0.14167 C 0.05156 -0.14414 0.05086 -0.14691 0.04982 -0.14969 C 0.0493 -0.15124 0.04843 -0.15216 0.04757 -0.1534 C 0.04722 -0.15556 0.04704 -0.15772 0.04652 -0.15957 C 0.04513 -0.16389 0.04357 -0.16759 0.04201 -0.17161 L 0.03975 -0.17747 C 0.03906 -0.17963 0.03819 -0.18148 0.0375 -0.18364 C 0.0368 -0.18611 0.03611 -0.18889 0.03524 -0.19167 C 0.03385 -0.19568 0.03073 -0.2034 0.03073 -0.20309 C 0.02934 -0.21111 0.02899 -0.21451 0.02517 -0.22161 C 0.02448 -0.22284 0.02395 -0.22469 0.02291 -0.22562 C 0.02083 -0.22747 0.0184 -0.22778 0.01614 -0.22963 C 0.01423 -0.23087 0.01232 -0.23179 0.01059 -0.23364 C 0.00277 -0.24043 0.01198 -0.23519 0.00277 -0.23951 C -0.00365 -0.24722 -0.00313 -0.24691 -0.01424 -0.2534 C -0.01632 -0.25463 -0.01875 -0.25494 -0.02084 -0.25556 C -0.02275 -0.25679 -0.02466 -0.25833 -0.02657 -0.25957 C -0.0283 -0.26049 -0.03021 -0.2608 -0.03212 -0.26142 C -0.03368 -0.26204 -0.03507 -0.26266 -0.03664 -0.26358 C -0.04427 -0.27006 -0.03802 -0.26543 -0.04566 -0.26945 C -0.05938 -0.27685 -0.04653 -0.27099 -0.05695 -0.27531 C -0.05921 -0.27531 -0.07379 -0.27469 -0.07934 -0.27161 C -0.09341 -0.26327 -0.07344 -0.2713 -0.08941 -0.26543 C -0.09098 -0.2642 -0.09254 -0.26296 -0.09393 -0.26142 C -0.09601 -0.25926 -0.09948 -0.2537 -0.10191 -0.25154 C -0.10296 -0.25062 -0.10417 -0.25 -0.10521 -0.24938 C -0.11164 -0.23796 -0.10851 -0.24475 -0.11424 -0.22963 C -0.11493 -0.22747 -0.11598 -0.22593 -0.1165 -0.22346 C -0.11875 -0.21111 -0.11615 -0.22438 -0.1198 -0.20957 C -0.12066 -0.20617 -0.12118 -0.20278 -0.12205 -0.19938 C -0.12275 -0.19691 -0.12379 -0.19445 -0.12431 -0.19167 C -0.12743 -0.17685 -0.12309 -0.18982 -0.12778 -0.17747 C -0.12813 -0.17222 -0.1283 -0.16698 -0.12882 -0.16142 C -0.129 -0.15895 -0.12987 -0.15617 -0.12987 -0.1534 C -0.12987 -0.13087 -0.12952 -0.10833 -0.12882 -0.08549 C -0.12882 -0.08426 -0.12709 -0.07346 -0.12657 -0.07161 C -0.12605 -0.06945 -0.125 -0.06759 -0.12431 -0.06574 C -0.12362 -0.06173 -0.12327 -0.0571 -0.12205 -0.0537 L -0.11424 -0.03951 L -0.11198 -0.03549 C -0.11129 -0.03426 -0.11025 -0.03333 -0.10973 -0.03148 C -0.10903 -0.02963 -0.10834 -0.02747 -0.10747 -0.02562 C -0.10608 -0.02284 -0.10469 -0.01975 -0.10296 -0.01759 C -0.09879 -0.01266 -0.10052 -0.01543 -0.0974 -0.00957 C -0.09705 -0.00772 -0.09705 -0.00525 -0.09618 -0.0037 C -0.09532 -0.00185 -0.09393 -0.00124 -0.09289 0.00031 C -0.08733 0.00833 -0.09532 0.00154 -0.08386 0.00833 C -0.08021 0.01049 -0.08056 0.01234 -0.08056 0.00833 L -0.07934 0.00648 " pathEditMode="relative" rAng="0" ptsTypes="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91" y="-577107"/>
            <a:ext cx="10217782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182</Words>
  <Application>Microsoft Office PowerPoint</Application>
  <PresentationFormat>On-screen Show (16:9)</PresentationFormat>
  <Paragraphs>79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Times New Roman</vt:lpstr>
      <vt:lpstr>HP001 4 hàng</vt:lpstr>
      <vt:lpstr>HP Simplified Light</vt:lpstr>
      <vt:lpstr>Arial Unicode MS</vt:lpstr>
      <vt:lpstr>Arial</vt:lpstr>
      <vt:lpstr>宋体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Microsoft account</cp:lastModifiedBy>
  <cp:revision>41</cp:revision>
  <dcterms:created xsi:type="dcterms:W3CDTF">2020-08-13T09:19:08Z</dcterms:created>
  <dcterms:modified xsi:type="dcterms:W3CDTF">2025-04-06T01:44:53Z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