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294" r:id="rId3"/>
    <p:sldId id="285" r:id="rId4"/>
    <p:sldId id="296" r:id="rId5"/>
    <p:sldId id="286" r:id="rId6"/>
    <p:sldId id="287" r:id="rId7"/>
    <p:sldId id="288" r:id="rId8"/>
    <p:sldId id="291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</p14:sldIdLst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96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86891" autoAdjust="0"/>
  </p:normalViewPr>
  <p:slideViewPr>
    <p:cSldViewPr snapToGrid="0">
      <p:cViewPr varScale="1">
        <p:scale>
          <a:sx n="105" d="100"/>
          <a:sy n="105" d="100"/>
        </p:scale>
        <p:origin x="471" y="5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16/03/2025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954515" y="280302"/>
            <a:ext cx="7234970" cy="2867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8453" y="2932147"/>
            <a:ext cx="36027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>
                <a:solidFill>
                  <a:srgbClr val="FF0000"/>
                </a:solidFill>
                <a:latin typeface="+mj-lt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006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481263" y="1493210"/>
            <a:ext cx="8431477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1885426" y="3220487"/>
            <a:ext cx="2399132" cy="769441"/>
            <a:chOff x="7929129" y="1427877"/>
            <a:chExt cx="2423099" cy="585435"/>
          </a:xfrm>
        </p:grpSpPr>
        <p:sp>
          <p:nvSpPr>
            <p:cNvPr id="35" name="Rounded Rectangle 34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82061" y="1427877"/>
              <a:ext cx="2370167" cy="58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36 + 63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06243" y="3234240"/>
            <a:ext cx="2600991" cy="769441"/>
            <a:chOff x="7929129" y="1438093"/>
            <a:chExt cx="2463059" cy="626896"/>
          </a:xfrm>
        </p:grpSpPr>
        <p:sp>
          <p:nvSpPr>
            <p:cNvPr id="44" name="Rounded Rectangle 43"/>
            <p:cNvSpPr/>
            <p:nvPr/>
          </p:nvSpPr>
          <p:spPr>
            <a:xfrm>
              <a:off x="7929129" y="1441232"/>
              <a:ext cx="2377440" cy="57208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20607" y="1438093"/>
              <a:ext cx="2271581" cy="62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20 + 58</a:t>
              </a:r>
              <a:endPara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1450"/>
            <a:ext cx="7315200" cy="4294353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00887" y="2261508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1: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947640" y="2786103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1013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101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541906" y="271886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480297" y="3197729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18468" y="272274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357677" y="293488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464726" y="360855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689732" y="27195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450623" y="272992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689731" y="3196179"/>
            <a:ext cx="211090" cy="31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947640" y="36741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44056" y="292488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306703" y="292320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658365" y="273755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438536" y="273755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658365" y="3203810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380840" y="351003"/>
            <a:ext cx="5788783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l-GR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25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25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225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endParaRPr lang="en-US" sz="2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224061" y="819252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TǨn 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530499" y="1320400"/>
            <a:ext cx="5156051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PǗ˛p cųg số có hai </a:t>
            </a:r>
            <a:r>
              <a:rPr lang="el-GR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vƞ số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</a:t>
            </a:r>
            <a:r>
              <a:rPr lang="lt-LT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50" b="1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900887" y="1800316"/>
            <a:ext cx="6764952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có hai </a:t>
            </a:r>
            <a:r>
              <a:rPr lang="el-GR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ữ số (tiết 2)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2446417" y="360700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421493" y="361463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598985" y="2704134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44841" y="2943041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605387" y="317268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380648" y="317881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232807" y="3644132"/>
            <a:ext cx="648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28631" y="3669749"/>
            <a:ext cx="6483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642317" y="2709871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4419180" y="2705951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4703690" y="3171865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300796" y="2921886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351288" y="3614633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99003" y="361105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5370367" y="270987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417378" y="3175884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710696" y="3199315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 flipH="1">
            <a:off x="2438690" y="3184777"/>
            <a:ext cx="423957" cy="31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400" b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425040" y="319617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25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2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566528" y="2696503"/>
            <a:ext cx="270094" cy="52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6572930" y="316505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348191" y="317118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18831" y="3607002"/>
            <a:ext cx="48662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6337910" y="270224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228132" y="2951266"/>
            <a:ext cx="261890" cy="31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2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1" y="735504"/>
            <a:ext cx="7669741" cy="44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022859" cy="73550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2752668" y="1304254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84844" y="1565514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4754" y="1563534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4668" y="156155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4595" y="155957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837176"/>
            <a:ext cx="8550234" cy="430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 rotWithShape="1">
          <a:blip r:embed="rId3"/>
          <a:srcRect l="7532" t="6879" r="61133" b="90488"/>
          <a:stretch/>
        </p:blipFill>
        <p:spPr bwMode="auto">
          <a:xfrm>
            <a:off x="0" y="879110"/>
            <a:ext cx="3549316" cy="46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1" y="61032"/>
            <a:ext cx="1782780" cy="776144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146</Words>
  <Application>Microsoft Office PowerPoint</Application>
  <PresentationFormat>On-screen Show (16:9)</PresentationFormat>
  <Paragraphs>70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Arial-SGK-TV</vt:lpstr>
      <vt:lpstr>AvantGarde Md BT</vt:lpstr>
      <vt:lpstr>Calibri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Quynh Nguyen Thi Nhu</cp:lastModifiedBy>
  <cp:revision>70</cp:revision>
  <dcterms:created xsi:type="dcterms:W3CDTF">2017-01-10T13:46:13Z</dcterms:created>
  <dcterms:modified xsi:type="dcterms:W3CDTF">2025-03-16T00:37:55Z</dcterms:modified>
</cp:coreProperties>
</file>