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612" r:id="rId2"/>
    <p:sldId id="269" r:id="rId3"/>
    <p:sldId id="614" r:id="rId4"/>
    <p:sldId id="598" r:id="rId5"/>
    <p:sldId id="263" r:id="rId6"/>
    <p:sldId id="270" r:id="rId7"/>
    <p:sldId id="271" r:id="rId8"/>
    <p:sldId id="272" r:id="rId9"/>
    <p:sldId id="273" r:id="rId10"/>
    <p:sldId id="609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33"/>
    <a:srgbClr val="FF9999"/>
    <a:srgbClr val="0000FF"/>
    <a:srgbClr val="FFFF66"/>
    <a:srgbClr val="D8D959"/>
    <a:srgbClr val="DBE257"/>
    <a:srgbClr val="66FFCC"/>
    <a:srgbClr val="FF0066"/>
    <a:srgbClr val="99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B03D-83A3-4FCD-9BE2-CC983B7D9990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EE5AA-0D90-4E80-86EE-788B1DD1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2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9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293980" cy="149531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38915" y="140919"/>
            <a:ext cx="2087571" cy="132845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99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115466" y="834511"/>
            <a:ext cx="1725774" cy="51092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199" b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3199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99" b="1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3199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199" b="1" dirty="0">
                <a:latin typeface="Arial" pitchFamily="34" charset="0"/>
                <a:cs typeface="Arial" pitchFamily="34" charset="0"/>
              </a:rPr>
            </a:br>
            <a:r>
              <a:rPr lang="en-US" sz="3199" b="1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1345" y="328216"/>
            <a:ext cx="7219004" cy="10307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799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</a:t>
            </a:r>
            <a:r>
              <a:rPr lang="en-US" sz="2799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2799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799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nhớ</a:t>
            </a:r>
            <a:r>
              <a:rPr lang="en-US" sz="2799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spcBef>
                <a:spcPts val="600"/>
              </a:spcBef>
            </a:pPr>
            <a:r>
              <a:rPr lang="en-US" sz="2799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47742" y="1582821"/>
            <a:ext cx="8455998" cy="2082865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15" y="4063847"/>
            <a:ext cx="4036925" cy="142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99417" y="5883048"/>
            <a:ext cx="3404323" cy="46153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99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2399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b="1" dirty="0" smtClean="0">
                <a:latin typeface="Arial" pitchFamily="34" charset="0"/>
                <a:cs typeface="Arial" pitchFamily="34" charset="0"/>
              </a:rPr>
              <a:t>62-63/</a:t>
            </a:r>
            <a:r>
              <a:rPr lang="en-US" sz="2399" b="1" dirty="0" err="1" smtClean="0">
                <a:latin typeface="Arial" pitchFamily="34" charset="0"/>
                <a:cs typeface="Arial" pitchFamily="34" charset="0"/>
              </a:rPr>
              <a:t>SGK</a:t>
            </a:r>
            <a:endParaRPr lang="en-US" sz="239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7EE2B25-6E20-4E7B-8457-25A1CA5A8412}"/>
              </a:ext>
            </a:extLst>
          </p:cNvPr>
          <p:cNvSpPr txBox="1"/>
          <p:nvPr/>
        </p:nvSpPr>
        <p:spPr>
          <a:xfrm>
            <a:off x="340815" y="1708636"/>
            <a:ext cx="8214427" cy="120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32: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599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E38C50-A64C-4617-A6EC-A2C6BFC9FC9D}"/>
              </a:ext>
            </a:extLst>
          </p:cNvPr>
          <p:cNvSpPr txBox="1"/>
          <p:nvPr/>
        </p:nvSpPr>
        <p:spPr>
          <a:xfrm>
            <a:off x="1100007" y="2869975"/>
            <a:ext cx="6695001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</a:t>
            </a:r>
            <a:r>
              <a:rPr lang="en-US" sz="3599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3599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en-US" sz="3599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tiết</a:t>
            </a:r>
            <a:r>
              <a:rPr lang="en-US" sz="3599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3599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48" b="74444" l="53698" r="7760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99" t="40309" r="20238" b="21596"/>
          <a:stretch/>
        </p:blipFill>
        <p:spPr>
          <a:xfrm>
            <a:off x="7154113" y="643582"/>
            <a:ext cx="1790827" cy="186623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D373CE0-9B14-4058-A851-904BDD7621E0}"/>
              </a:ext>
            </a:extLst>
          </p:cNvPr>
          <p:cNvGrpSpPr/>
          <p:nvPr/>
        </p:nvGrpSpPr>
        <p:grpSpPr>
          <a:xfrm>
            <a:off x="96772" y="221226"/>
            <a:ext cx="6490841" cy="5491316"/>
            <a:chOff x="696539" y="235591"/>
            <a:chExt cx="6982455" cy="6071802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92B78E2D-DAD6-499D-97C0-B1CFF182B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60" t="22895" r="29601" b="10727"/>
            <a:stretch/>
          </p:blipFill>
          <p:spPr>
            <a:xfrm>
              <a:off x="696539" y="235591"/>
              <a:ext cx="6982455" cy="6071802"/>
            </a:xfrm>
            <a:prstGeom prst="rect">
              <a:avLst/>
            </a:prstGeom>
          </p:spPr>
        </p:pic>
        <p:sp>
          <p:nvSpPr>
            <p:cNvPr id="6" name="Cloud 5">
              <a:extLst>
                <a:ext uri="{FF2B5EF4-FFF2-40B4-BE49-F238E27FC236}">
                  <a16:creationId xmlns="" xmlns:a16="http://schemas.microsoft.com/office/drawing/2014/main" id="{AA7EA7F3-9C89-4893-B333-515336FD47FA}"/>
                </a:ext>
              </a:extLst>
            </p:cNvPr>
            <p:cNvSpPr/>
            <p:nvPr/>
          </p:nvSpPr>
          <p:spPr>
            <a:xfrm>
              <a:off x="1681316" y="3746090"/>
              <a:ext cx="1809136" cy="2251587"/>
            </a:xfrm>
            <a:prstGeom prst="cloud">
              <a:avLst/>
            </a:prstGeom>
            <a:solidFill>
              <a:srgbClr val="D8D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CD7C6C5-C244-4D0F-8150-D7A022AC44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4" y="3509527"/>
            <a:ext cx="1681760" cy="1809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C9D680-E070-4B87-A567-5687088ABFA9}"/>
              </a:ext>
            </a:extLst>
          </p:cNvPr>
          <p:cNvSpPr txBox="1"/>
          <p:nvPr/>
        </p:nvSpPr>
        <p:spPr>
          <a:xfrm>
            <a:off x="1552370" y="421551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66"/>
                </a:solidFill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4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0.7099 -0.174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6" y="-875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69636 -0.18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09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6990" y="1927503"/>
            <a:ext cx="7093376" cy="2585323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42" y="509685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54939" y="1597350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01289" y="3022788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255942" y="1755202"/>
            <a:ext cx="662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873692" y="1587051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– 20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487005" y="1587051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– 47 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255942" y="3101385"/>
            <a:ext cx="684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873692" y="2984362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– 56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487005" y="2967793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– 41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3"/>
          <a:stretch/>
        </p:blipFill>
        <p:spPr>
          <a:xfrm>
            <a:off x="158192" y="324619"/>
            <a:ext cx="8767902" cy="5912407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85217" y="2546800"/>
            <a:ext cx="1490589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968111" y="3196770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201372" y="3850371"/>
            <a:ext cx="38685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248864" y="3200401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17761" y="3488477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749361" y="571067"/>
            <a:ext cx="7985206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wgày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wăm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3295445" y="1244708"/>
            <a:ext cx="1490589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TǨn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2752098" y="1904503"/>
            <a:ext cx="5154709" cy="49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264247" y="4484918"/>
            <a:ext cx="274074" cy="3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919658" y="4501803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74517" y="4426285"/>
            <a:ext cx="73616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944892" y="3829302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2318925" y="3196770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2552186" y="3850371"/>
            <a:ext cx="38685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2599678" y="3200401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2142760" y="3436004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2615061" y="4484918"/>
            <a:ext cx="274074" cy="3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2270472" y="4501803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2125331" y="4426285"/>
            <a:ext cx="73616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2295706" y="3829302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3663864" y="3196770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>
            <a:off x="3897125" y="3850371"/>
            <a:ext cx="38685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3944617" y="3200401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>
            <a:off x="3960000" y="4484918"/>
            <a:ext cx="274074" cy="3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>
            <a:off x="3615411" y="4501803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3470270" y="4426285"/>
            <a:ext cx="73616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2"/>
          <p:cNvSpPr txBox="1">
            <a:spLocks noChangeArrowheads="1"/>
          </p:cNvSpPr>
          <p:nvPr/>
        </p:nvSpPr>
        <p:spPr bwMode="auto">
          <a:xfrm>
            <a:off x="3640645" y="3829302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>
            <a:off x="4993420" y="3196770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Text Box 2"/>
          <p:cNvSpPr txBox="1">
            <a:spLocks noChangeArrowheads="1"/>
          </p:cNvSpPr>
          <p:nvPr/>
        </p:nvSpPr>
        <p:spPr bwMode="auto">
          <a:xfrm>
            <a:off x="5226681" y="3850371"/>
            <a:ext cx="38685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Text Box 2"/>
          <p:cNvSpPr txBox="1">
            <a:spLocks noChangeArrowheads="1"/>
          </p:cNvSpPr>
          <p:nvPr/>
        </p:nvSpPr>
        <p:spPr bwMode="auto">
          <a:xfrm>
            <a:off x="5274173" y="3200401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4843070" y="3488477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Text Box 2"/>
          <p:cNvSpPr txBox="1">
            <a:spLocks noChangeArrowheads="1"/>
          </p:cNvSpPr>
          <p:nvPr/>
        </p:nvSpPr>
        <p:spPr bwMode="auto">
          <a:xfrm>
            <a:off x="5289556" y="4484918"/>
            <a:ext cx="274074" cy="3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4944967" y="4501803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4799826" y="4426285"/>
            <a:ext cx="73616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4970201" y="3829302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334948" y="3196770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6568209" y="3850371"/>
            <a:ext cx="38685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Text Box 2"/>
          <p:cNvSpPr txBox="1">
            <a:spLocks noChangeArrowheads="1"/>
          </p:cNvSpPr>
          <p:nvPr/>
        </p:nvSpPr>
        <p:spPr bwMode="auto">
          <a:xfrm>
            <a:off x="6615701" y="3200401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Text Box 2"/>
          <p:cNvSpPr txBox="1">
            <a:spLocks noChangeArrowheads="1"/>
          </p:cNvSpPr>
          <p:nvPr/>
        </p:nvSpPr>
        <p:spPr bwMode="auto">
          <a:xfrm>
            <a:off x="6631084" y="4484918"/>
            <a:ext cx="274074" cy="3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Text Box 2"/>
          <p:cNvSpPr txBox="1">
            <a:spLocks noChangeArrowheads="1"/>
          </p:cNvSpPr>
          <p:nvPr/>
        </p:nvSpPr>
        <p:spPr bwMode="auto">
          <a:xfrm>
            <a:off x="6286495" y="4501803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6141354" y="4426285"/>
            <a:ext cx="73616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2"/>
          <p:cNvSpPr txBox="1">
            <a:spLocks noChangeArrowheads="1"/>
          </p:cNvSpPr>
          <p:nvPr/>
        </p:nvSpPr>
        <p:spPr bwMode="auto">
          <a:xfrm>
            <a:off x="6311729" y="3829302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Text Box 2"/>
          <p:cNvSpPr txBox="1">
            <a:spLocks noChangeArrowheads="1"/>
          </p:cNvSpPr>
          <p:nvPr/>
        </p:nvSpPr>
        <p:spPr bwMode="auto">
          <a:xfrm>
            <a:off x="7668539" y="3196770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Text Box 2"/>
          <p:cNvSpPr txBox="1">
            <a:spLocks noChangeArrowheads="1"/>
          </p:cNvSpPr>
          <p:nvPr/>
        </p:nvSpPr>
        <p:spPr bwMode="auto">
          <a:xfrm>
            <a:off x="7901800" y="3850371"/>
            <a:ext cx="38685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Text Box 2"/>
          <p:cNvSpPr txBox="1">
            <a:spLocks noChangeArrowheads="1"/>
          </p:cNvSpPr>
          <p:nvPr/>
        </p:nvSpPr>
        <p:spPr bwMode="auto">
          <a:xfrm>
            <a:off x="7949292" y="3200401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Text Box 2"/>
          <p:cNvSpPr txBox="1">
            <a:spLocks noChangeArrowheads="1"/>
          </p:cNvSpPr>
          <p:nvPr/>
        </p:nvSpPr>
        <p:spPr bwMode="auto">
          <a:xfrm>
            <a:off x="7964675" y="4484918"/>
            <a:ext cx="274074" cy="3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Text Box 2"/>
          <p:cNvSpPr txBox="1">
            <a:spLocks noChangeArrowheads="1"/>
          </p:cNvSpPr>
          <p:nvPr/>
        </p:nvSpPr>
        <p:spPr bwMode="auto">
          <a:xfrm>
            <a:off x="7620086" y="4501803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7474945" y="4426285"/>
            <a:ext cx="73616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Box 2"/>
          <p:cNvSpPr txBox="1">
            <a:spLocks noChangeArrowheads="1"/>
          </p:cNvSpPr>
          <p:nvPr/>
        </p:nvSpPr>
        <p:spPr bwMode="auto">
          <a:xfrm>
            <a:off x="7645320" y="3829302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Text Box 2"/>
          <p:cNvSpPr txBox="1">
            <a:spLocks noChangeArrowheads="1"/>
          </p:cNvSpPr>
          <p:nvPr/>
        </p:nvSpPr>
        <p:spPr bwMode="auto">
          <a:xfrm>
            <a:off x="3496688" y="3422020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7474945" y="3417812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Text Box 2"/>
          <p:cNvSpPr txBox="1">
            <a:spLocks noChangeArrowheads="1"/>
          </p:cNvSpPr>
          <p:nvPr/>
        </p:nvSpPr>
        <p:spPr bwMode="auto">
          <a:xfrm>
            <a:off x="6142674" y="3436991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81" grpId="0"/>
      <p:bldP spid="82" grpId="0"/>
      <p:bldP spid="89" grpId="0"/>
      <p:bldP spid="90" grpId="0"/>
      <p:bldP spid="105" grpId="0"/>
      <p:bldP spid="106" grpId="0"/>
      <p:bldP spid="113" grpId="0"/>
      <p:bldP spid="114" grpId="0"/>
      <p:bldP spid="121" grpId="0"/>
      <p:bldP spid="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13">
            <a:extLst>
              <a:ext uri="{FF2B5EF4-FFF2-40B4-BE49-F238E27FC236}">
                <a16:creationId xmlns="" xmlns:a16="http://schemas.microsoft.com/office/drawing/2014/main" id="{7A9A45E8-C18E-42FC-9886-5E47C75526A0}"/>
              </a:ext>
            </a:extLst>
          </p:cNvPr>
          <p:cNvSpPr/>
          <p:nvPr/>
        </p:nvSpPr>
        <p:spPr>
          <a:xfrm>
            <a:off x="535277" y="897498"/>
            <a:ext cx="2484041" cy="749585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95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47 + 20</a:t>
            </a:r>
          </a:p>
        </p:txBody>
      </p:sp>
      <p:sp>
        <p:nvSpPr>
          <p:cNvPr id="69" name="Rounded Rectangle 19">
            <a:extLst>
              <a:ext uri="{FF2B5EF4-FFF2-40B4-BE49-F238E27FC236}">
                <a16:creationId xmlns="" xmlns:a16="http://schemas.microsoft.com/office/drawing/2014/main" id="{07A01167-AA33-481C-B7D7-7B8F75F32C5C}"/>
              </a:ext>
            </a:extLst>
          </p:cNvPr>
          <p:cNvSpPr/>
          <p:nvPr/>
        </p:nvSpPr>
        <p:spPr>
          <a:xfrm>
            <a:off x="3260433" y="897498"/>
            <a:ext cx="2786906" cy="749585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95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67 - 20</a:t>
            </a:r>
          </a:p>
        </p:txBody>
      </p:sp>
      <p:sp>
        <p:nvSpPr>
          <p:cNvPr id="70" name="Rounded Rectangle 33">
            <a:extLst>
              <a:ext uri="{FF2B5EF4-FFF2-40B4-BE49-F238E27FC236}">
                <a16:creationId xmlns="" xmlns:a16="http://schemas.microsoft.com/office/drawing/2014/main" id="{CAB19801-D4AE-474D-9DC0-8C9C0151A982}"/>
              </a:ext>
            </a:extLst>
          </p:cNvPr>
          <p:cNvSpPr/>
          <p:nvPr/>
        </p:nvSpPr>
        <p:spPr>
          <a:xfrm>
            <a:off x="6288454" y="897498"/>
            <a:ext cx="2433560" cy="749585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95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67 - 47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B04FECD-9976-4C9C-A536-168E1BC3F9FC}"/>
              </a:ext>
            </a:extLst>
          </p:cNvPr>
          <p:cNvGrpSpPr/>
          <p:nvPr/>
        </p:nvGrpSpPr>
        <p:grpSpPr>
          <a:xfrm>
            <a:off x="1138390" y="2033914"/>
            <a:ext cx="799939" cy="1391728"/>
            <a:chOff x="1933616" y="4498692"/>
            <a:chExt cx="1066585" cy="1855637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271345B6-7A02-475A-8627-C8E14FFC6090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56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41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3E979EE-733D-4C21-AB6D-E9AE788E45BA}"/>
                </a:ext>
              </a:extLst>
            </p:cNvPr>
            <p:cNvSpPr txBox="1"/>
            <p:nvPr/>
          </p:nvSpPr>
          <p:spPr>
            <a:xfrm>
              <a:off x="1933616" y="5155589"/>
              <a:ext cx="54544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vi-VN" sz="3000" dirty="0">
                  <a:solidFill>
                    <a:prstClr val="black"/>
                  </a:solidFill>
                  <a:latin typeface="Arial"/>
                </a:rPr>
                <a:t>+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E9024C6-BB08-404F-A1A4-75537D02AB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5051" y="6229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EB997B3-D8B5-43F6-A489-3BD62D6C0772}"/>
              </a:ext>
            </a:extLst>
          </p:cNvPr>
          <p:cNvSpPr txBox="1"/>
          <p:nvPr/>
        </p:nvSpPr>
        <p:spPr>
          <a:xfrm>
            <a:off x="1281072" y="3431199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97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C87B78A1-9539-40D6-B03D-F693E611CDDD}"/>
              </a:ext>
            </a:extLst>
          </p:cNvPr>
          <p:cNvGrpSpPr/>
          <p:nvPr/>
        </p:nvGrpSpPr>
        <p:grpSpPr>
          <a:xfrm>
            <a:off x="4208595" y="2062506"/>
            <a:ext cx="799939" cy="1391728"/>
            <a:chOff x="1933616" y="4498692"/>
            <a:chExt cx="1066585" cy="1855637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0B48FFE2-46CE-494A-ADF0-C61A59CAD93B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97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56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9C459B0-D34D-4893-9016-D3C5B2D6E7ED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-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588C82C7-4E32-4898-A2F2-5F9D0DD611E5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5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2A714D4-41F3-4233-BA7F-040876ADF5C3}"/>
              </a:ext>
            </a:extLst>
          </p:cNvPr>
          <p:cNvSpPr txBox="1"/>
          <p:nvPr/>
        </p:nvSpPr>
        <p:spPr>
          <a:xfrm>
            <a:off x="4351277" y="3459790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41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DCA015DB-B5AF-4F67-A6CC-29652557327A}"/>
              </a:ext>
            </a:extLst>
          </p:cNvPr>
          <p:cNvGrpSpPr/>
          <p:nvPr/>
        </p:nvGrpSpPr>
        <p:grpSpPr>
          <a:xfrm>
            <a:off x="7058077" y="2033914"/>
            <a:ext cx="814481" cy="1391728"/>
            <a:chOff x="1933616" y="4498692"/>
            <a:chExt cx="1085974" cy="1855637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D5756464-2C5C-4D0E-8167-E895B872EF41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97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41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1A8306BD-B411-49B8-88C6-349C947C72A7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-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692F02A5-E2E4-4F25-BE9B-3D659AA4C59E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7200759" y="3431199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56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6" name="Rounded Rectangle 13">
            <a:extLst>
              <a:ext uri="{FF2B5EF4-FFF2-40B4-BE49-F238E27FC236}">
                <a16:creationId xmlns="" xmlns:a16="http://schemas.microsoft.com/office/drawing/2014/main" id="{5577F3E7-4890-45BB-8B73-30A149A9944B}"/>
              </a:ext>
            </a:extLst>
          </p:cNvPr>
          <p:cNvSpPr/>
          <p:nvPr/>
        </p:nvSpPr>
        <p:spPr>
          <a:xfrm>
            <a:off x="301958" y="4933826"/>
            <a:ext cx="2786906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56 + 41 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319042E3-67D3-4B30-A4C8-3552D85CD9B6}"/>
              </a:ext>
            </a:extLst>
          </p:cNvPr>
          <p:cNvCxnSpPr>
            <a:stCxn id="46" idx="3"/>
          </p:cNvCxnSpPr>
          <p:nvPr/>
        </p:nvCxnSpPr>
        <p:spPr>
          <a:xfrm flipV="1">
            <a:off x="3088864" y="5014452"/>
            <a:ext cx="1432637" cy="2941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E201808D-54BC-4AE0-A9EB-EC5608F8F43F}"/>
              </a:ext>
            </a:extLst>
          </p:cNvPr>
          <p:cNvCxnSpPr>
            <a:cxnSpLocks/>
          </p:cNvCxnSpPr>
          <p:nvPr/>
        </p:nvCxnSpPr>
        <p:spPr>
          <a:xfrm>
            <a:off x="3088864" y="5348931"/>
            <a:ext cx="1432637" cy="334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19">
            <a:extLst>
              <a:ext uri="{FF2B5EF4-FFF2-40B4-BE49-F238E27FC236}">
                <a16:creationId xmlns="" xmlns:a16="http://schemas.microsoft.com/office/drawing/2014/main" id="{0D85EDE4-CD2D-41E0-9677-F1EFE3B3C124}"/>
              </a:ext>
            </a:extLst>
          </p:cNvPr>
          <p:cNvSpPr/>
          <p:nvPr/>
        </p:nvSpPr>
        <p:spPr>
          <a:xfrm>
            <a:off x="4584077" y="4637976"/>
            <a:ext cx="2786906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– 56 =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41</a:t>
            </a:r>
          </a:p>
        </p:txBody>
      </p:sp>
      <p:sp>
        <p:nvSpPr>
          <p:cNvPr id="50" name="Rounded Rectangle 33">
            <a:extLst>
              <a:ext uri="{FF2B5EF4-FFF2-40B4-BE49-F238E27FC236}">
                <a16:creationId xmlns="" xmlns:a16="http://schemas.microsoft.com/office/drawing/2014/main" id="{EF4D539D-C7CD-4EC9-B9C5-84A2738223E8}"/>
              </a:ext>
            </a:extLst>
          </p:cNvPr>
          <p:cNvSpPr/>
          <p:nvPr/>
        </p:nvSpPr>
        <p:spPr>
          <a:xfrm>
            <a:off x="4572000" y="5516171"/>
            <a:ext cx="2786906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– 41=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CB7F6E07-B095-4DC9-B629-347F6400D4CF}"/>
              </a:ext>
            </a:extLst>
          </p:cNvPr>
          <p:cNvSpPr/>
          <p:nvPr/>
        </p:nvSpPr>
        <p:spPr>
          <a:xfrm>
            <a:off x="1281072" y="2062506"/>
            <a:ext cx="689106" cy="5746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6C1DB6A4-9E78-407B-ADFC-806F4EB88E75}"/>
              </a:ext>
            </a:extLst>
          </p:cNvPr>
          <p:cNvSpPr/>
          <p:nvPr/>
        </p:nvSpPr>
        <p:spPr>
          <a:xfrm>
            <a:off x="4391263" y="2847679"/>
            <a:ext cx="671799" cy="5099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BBB24664-B1DF-4435-94F5-9C26DC30E515}"/>
              </a:ext>
            </a:extLst>
          </p:cNvPr>
          <p:cNvSpPr/>
          <p:nvPr/>
        </p:nvSpPr>
        <p:spPr>
          <a:xfrm>
            <a:off x="7169009" y="3425512"/>
            <a:ext cx="642815" cy="553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C54816EE-0B6B-4FCB-8D90-6116BCB72BA0}"/>
              </a:ext>
            </a:extLst>
          </p:cNvPr>
          <p:cNvSpPr/>
          <p:nvPr/>
        </p:nvSpPr>
        <p:spPr>
          <a:xfrm>
            <a:off x="1288243" y="2853819"/>
            <a:ext cx="689106" cy="57460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7AEC8821-2CD4-4FA7-80E4-DF63947BC4A8}"/>
              </a:ext>
            </a:extLst>
          </p:cNvPr>
          <p:cNvSpPr/>
          <p:nvPr/>
        </p:nvSpPr>
        <p:spPr>
          <a:xfrm>
            <a:off x="4370720" y="3449370"/>
            <a:ext cx="689106" cy="57460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1F525B60-0721-4371-9FA9-D0BBDD95C2C4}"/>
              </a:ext>
            </a:extLst>
          </p:cNvPr>
          <p:cNvSpPr/>
          <p:nvPr/>
        </p:nvSpPr>
        <p:spPr>
          <a:xfrm>
            <a:off x="7145800" y="2857758"/>
            <a:ext cx="689106" cy="57460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68B1DF99-8C5A-4B42-892E-53F5AA5722AE}"/>
              </a:ext>
            </a:extLst>
          </p:cNvPr>
          <p:cNvSpPr/>
          <p:nvPr/>
        </p:nvSpPr>
        <p:spPr>
          <a:xfrm>
            <a:off x="1279698" y="3459790"/>
            <a:ext cx="689106" cy="57460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2DC69571-B378-4533-AE84-1D8080ABF76E}"/>
              </a:ext>
            </a:extLst>
          </p:cNvPr>
          <p:cNvSpPr/>
          <p:nvPr/>
        </p:nvSpPr>
        <p:spPr>
          <a:xfrm>
            <a:off x="4413032" y="2188740"/>
            <a:ext cx="689106" cy="57460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924A5AFC-FD11-46D7-84AF-4E9D95D24C9A}"/>
              </a:ext>
            </a:extLst>
          </p:cNvPr>
          <p:cNvSpPr/>
          <p:nvPr/>
        </p:nvSpPr>
        <p:spPr>
          <a:xfrm>
            <a:off x="7176181" y="2146348"/>
            <a:ext cx="689106" cy="57460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15" y="63240"/>
            <a:ext cx="8945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6" t="65609" r="28571" b="9380"/>
          <a:stretch/>
        </p:blipFill>
        <p:spPr>
          <a:xfrm>
            <a:off x="4783540" y="3325191"/>
            <a:ext cx="2775252" cy="2085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8" t="30784" r="59957" b="39394"/>
          <a:stretch/>
        </p:blipFill>
        <p:spPr>
          <a:xfrm>
            <a:off x="461440" y="983146"/>
            <a:ext cx="2472511" cy="23086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84" t="29822" r="16234" b="40164"/>
          <a:stretch/>
        </p:blipFill>
        <p:spPr>
          <a:xfrm>
            <a:off x="6319668" y="949770"/>
            <a:ext cx="2558142" cy="2375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59283" r="50757" b="9548"/>
          <a:stretch/>
        </p:blipFill>
        <p:spPr>
          <a:xfrm>
            <a:off x="1807477" y="3047139"/>
            <a:ext cx="2566582" cy="2615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2434" y="2705560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5854" y="2520689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1790" y="4968862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5396" y="4923692"/>
            <a:ext cx="2617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3224" y="1212908"/>
            <a:ext cx="1476000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89 - 60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88239" y="3486911"/>
            <a:ext cx="1512000" cy="93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58 - 30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4509" y="3386122"/>
            <a:ext cx="1692067" cy="9893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67 - 36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55400" y="1405685"/>
            <a:ext cx="1476000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65 - 41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07A09DF-41E8-4A67-9B6C-7F3E6FDAA2C4}"/>
              </a:ext>
            </a:extLst>
          </p:cNvPr>
          <p:cNvSpPr txBox="1"/>
          <p:nvPr/>
        </p:nvSpPr>
        <p:spPr>
          <a:xfrm>
            <a:off x="6390715" y="3964812"/>
            <a:ext cx="137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31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="" xmlns:a16="http://schemas.microsoft.com/office/drawing/2014/main" id="{C1234A28-318A-4DD7-9651-E3EBB73F65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88" y="3430533"/>
            <a:ext cx="982509" cy="98250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516BBCF-D008-4CAE-BBB7-37248FD98EED}"/>
              </a:ext>
            </a:extLst>
          </p:cNvPr>
          <p:cNvSpPr txBox="1"/>
          <p:nvPr/>
        </p:nvSpPr>
        <p:spPr>
          <a:xfrm>
            <a:off x="1591874" y="1830569"/>
            <a:ext cx="182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5C09657-128B-41D1-A2D0-FAB59FBA3DB7}"/>
              </a:ext>
            </a:extLst>
          </p:cNvPr>
          <p:cNvSpPr txBox="1"/>
          <p:nvPr/>
        </p:nvSpPr>
        <p:spPr>
          <a:xfrm>
            <a:off x="7620213" y="1614013"/>
            <a:ext cx="106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EBD40A1-4683-45B5-AF92-C24175E71D8F}"/>
              </a:ext>
            </a:extLst>
          </p:cNvPr>
          <p:cNvSpPr txBox="1"/>
          <p:nvPr/>
        </p:nvSpPr>
        <p:spPr>
          <a:xfrm>
            <a:off x="3040170" y="3977575"/>
            <a:ext cx="106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FA05D6A-9488-4AC1-9727-EBA34585EDDB}"/>
              </a:ext>
            </a:extLst>
          </p:cNvPr>
          <p:cNvSpPr txBox="1"/>
          <p:nvPr/>
        </p:nvSpPr>
        <p:spPr>
          <a:xfrm>
            <a:off x="0" y="5796156"/>
            <a:ext cx="91440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 animBg="1"/>
      <p:bldP spid="24" grpId="0"/>
      <p:bldP spid="27" grpId="0"/>
      <p:bldP spid="28" grpId="0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25782" r="15530" b="15151"/>
          <a:stretch/>
        </p:blipFill>
        <p:spPr>
          <a:xfrm>
            <a:off x="1377489" y="1717377"/>
            <a:ext cx="6602186" cy="35465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737549" y="5263958"/>
            <a:ext cx="5676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9939"/>
            <a:ext cx="9037983" cy="6748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6857" y="703459"/>
            <a:ext cx="43974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.VnAristote" panose="020B7200000000000000" pitchFamily="34" charset="0"/>
                <a:cs typeface="JasmineUPC" panose="02020603050405020304" pitchFamily="18" charset="-34"/>
              </a:rPr>
              <a:t>Trß ch¬i</a:t>
            </a:r>
            <a:endParaRPr lang="en-US" sz="66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.VnAristote" panose="020B7200000000000000" pitchFamily="34" charset="0"/>
              <a:cs typeface="Jasmine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4312" y="1130758"/>
            <a:ext cx="7575235" cy="1626437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Down">
              <a:avLst>
                <a:gd name="adj" fmla="val 21458155"/>
              </a:avLst>
            </a:prstTxWarp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ea typeface="Segoe UI Black" panose="020B0A02040204020203" pitchFamily="34" charset="0"/>
                <a:cs typeface="Arial-SGK-TV" pitchFamily="2" charset="0"/>
              </a:rPr>
              <a:t>HÁI NẤM</a:t>
            </a:r>
          </a:p>
        </p:txBody>
      </p:sp>
    </p:spTree>
    <p:extLst>
      <p:ext uri="{BB962C8B-B14F-4D97-AF65-F5344CB8AC3E}">
        <p14:creationId xmlns:p14="http://schemas.microsoft.com/office/powerpoint/2010/main" val="8949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6"/>
    </mc:Choice>
    <mc:Fallback xmlns="">
      <p:transition spd="slow" advTm="1392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388" y="1408161"/>
            <a:ext cx="85140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Dán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6, 12, 34, 35, 50, 67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lượt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52057" y="261257"/>
            <a:ext cx="3037114" cy="9035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60" t="22895" r="29601" b="10727"/>
          <a:stretch/>
        </p:blipFill>
        <p:spPr>
          <a:xfrm>
            <a:off x="214758" y="-84005"/>
            <a:ext cx="7892716" cy="6863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8" b="74444" l="53698" r="7760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99" t="40309" r="20238" b="21596"/>
          <a:stretch/>
        </p:blipFill>
        <p:spPr>
          <a:xfrm>
            <a:off x="7468745" y="-5347"/>
            <a:ext cx="1790827" cy="186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1.3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3.3|3.5|8.2|2.4|2.9|1.9|2.3|2.1|3.3|9.5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2|6.1|4.7|5.7|26.2|2.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|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5.3|16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346</Words>
  <Application>Microsoft Office PowerPoint</Application>
  <PresentationFormat>On-screen Show (4:3)</PresentationFormat>
  <Paragraphs>106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.VnAristote</vt:lpstr>
      <vt:lpstr>Arial</vt:lpstr>
      <vt:lpstr>Arial-SGK-TV</vt:lpstr>
      <vt:lpstr>Calibri</vt:lpstr>
      <vt:lpstr>Calibri Light</vt:lpstr>
      <vt:lpstr>Cambria</vt:lpstr>
      <vt:lpstr>HP001 4 hàng</vt:lpstr>
      <vt:lpstr>JasmineUPC</vt:lpstr>
      <vt:lpstr>Segoe UI Black</vt:lpstr>
      <vt:lpstr>Times New Roman</vt:lpstr>
      <vt:lpstr>三极准柔宋</vt:lpstr>
      <vt:lpstr>等线</vt:lpstr>
      <vt:lpstr>Office Theme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Microsoft account</cp:lastModifiedBy>
  <cp:revision>73</cp:revision>
  <dcterms:created xsi:type="dcterms:W3CDTF">2020-08-13T02:00:35Z</dcterms:created>
  <dcterms:modified xsi:type="dcterms:W3CDTF">2025-03-29T03:46:39Z</dcterms:modified>
</cp:coreProperties>
</file>