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303" r:id="rId3"/>
    <p:sldId id="361" r:id="rId4"/>
    <p:sldId id="366" r:id="rId5"/>
    <p:sldId id="268" r:id="rId6"/>
    <p:sldId id="276" r:id="rId7"/>
    <p:sldId id="271" r:id="rId8"/>
    <p:sldId id="367" r:id="rId9"/>
    <p:sldId id="362" r:id="rId10"/>
    <p:sldId id="364" r:id="rId11"/>
    <p:sldId id="365" r:id="rId12"/>
  </p:sldIdLst>
  <p:sldSz cx="12195175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FFFFFF"/>
    <a:srgbClr val="C0E399"/>
    <a:srgbClr val="9BED9B"/>
    <a:srgbClr val="55E01E"/>
    <a:srgbClr val="CCFF33"/>
    <a:srgbClr val="E3F2E0"/>
    <a:srgbClr val="E4DD82"/>
    <a:srgbClr val="FF33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howGuides="1">
      <p:cViewPr varScale="1">
        <p:scale>
          <a:sx n="70" d="100"/>
          <a:sy n="70" d="100"/>
        </p:scale>
        <p:origin x="516" y="4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9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6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卧室&#10;&#10;已生成高可信度的说明">
            <a:extLst>
              <a:ext uri="{FF2B5EF4-FFF2-40B4-BE49-F238E27FC236}">
                <a16:creationId xmlns="" xmlns:a16="http://schemas.microsoft.com/office/drawing/2014/main" id="{01C47A2B-6004-4E61-80C1-A0CED293B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74" y="150096"/>
            <a:ext cx="12187592" cy="685552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DB0AD1C-9F65-412D-A40E-80AD72D4C263}"/>
              </a:ext>
            </a:extLst>
          </p:cNvPr>
          <p:cNvSpPr/>
          <p:nvPr/>
        </p:nvSpPr>
        <p:spPr>
          <a:xfrm>
            <a:off x="357723" y="342822"/>
            <a:ext cx="11479731" cy="6172357"/>
          </a:xfrm>
          <a:prstGeom prst="rect">
            <a:avLst/>
          </a:prstGeom>
          <a:noFill/>
          <a:ln>
            <a:solidFill>
              <a:srgbClr val="74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字魂20号-石头体" panose="00000500000000000000" pitchFamily="2" charset="-122"/>
              <a:ea typeface="字魂20号-石头体" panose="00000500000000000000" pitchFamily="2" charset="-122"/>
              <a:sym typeface="字魂20号-石头体" panose="00000500000000000000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7E0CD5D3-B653-42CE-8228-AEA509D5B740}"/>
              </a:ext>
            </a:extLst>
          </p:cNvPr>
          <p:cNvSpPr txBox="1"/>
          <p:nvPr/>
        </p:nvSpPr>
        <p:spPr>
          <a:xfrm>
            <a:off x="1573184" y="690671"/>
            <a:ext cx="9319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540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</a:t>
            </a:r>
          </a:p>
          <a:p>
            <a:pPr algn="ctr" defTabSz="914377">
              <a:defRPr/>
            </a:pPr>
            <a:r>
              <a:rPr lang="en-US" sz="540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 EM ĐẾN VỚI TIẾT HỌC</a:t>
            </a:r>
          </a:p>
          <a:p>
            <a:pPr algn="ctr" defTabSz="914377">
              <a:defRPr/>
            </a:pPr>
            <a:r>
              <a:rPr lang="en-US" sz="540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="" xmlns:a16="http://schemas.microsoft.com/office/drawing/2014/main" id="{403A756A-0D88-4EBD-95BC-9A644CA924EF}"/>
              </a:ext>
            </a:extLst>
          </p:cNvPr>
          <p:cNvSpPr txBox="1"/>
          <p:nvPr/>
        </p:nvSpPr>
        <p:spPr>
          <a:xfrm>
            <a:off x="5812883" y="3464562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00206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LỚP 1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B06315D0-C762-4790-B03F-4FF9B764C0B8}"/>
              </a:ext>
            </a:extLst>
          </p:cNvPr>
          <p:cNvGrpSpPr/>
          <p:nvPr/>
        </p:nvGrpSpPr>
        <p:grpSpPr>
          <a:xfrm>
            <a:off x="4599033" y="3272414"/>
            <a:ext cx="3745633" cy="128887"/>
            <a:chOff x="1839287" y="5184146"/>
            <a:chExt cx="2767715" cy="95254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3D1528E-4918-4B53-892C-F6B49226488F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="" xmlns:a16="http://schemas.microsoft.com/office/drawing/2014/main" id="{F03569BE-17E1-4465-8F28-445C3C81D68F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="" xmlns:a16="http://schemas.microsoft.com/office/drawing/2014/main" id="{6B7B281C-F782-47AA-900F-FCFC2E89B553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1" name="组合 50">
                    <a:extLst>
                      <a:ext uri="{FF2B5EF4-FFF2-40B4-BE49-F238E27FC236}">
                        <a16:creationId xmlns="" xmlns:a16="http://schemas.microsoft.com/office/drawing/2014/main" id="{4DF475BC-062E-4F50-9ABA-7182F9C72F0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="" xmlns:a16="http://schemas.microsoft.com/office/drawing/2014/main" id="{FF624F9D-5369-4141-BE88-406860BD88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="" xmlns:a16="http://schemas.microsoft.com/office/drawing/2014/main" id="{4C36ED21-303D-4B37-BC49-9F6C30420C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组合 51">
                    <a:extLst>
                      <a:ext uri="{FF2B5EF4-FFF2-40B4-BE49-F238E27FC236}">
                        <a16:creationId xmlns="" xmlns:a16="http://schemas.microsoft.com/office/drawing/2014/main" id="{35D6D060-B81E-4443-8F1D-EE1C51B0A63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3" name="直接连接符 52">
                      <a:extLst>
                        <a:ext uri="{FF2B5EF4-FFF2-40B4-BE49-F238E27FC236}">
                          <a16:creationId xmlns="" xmlns:a16="http://schemas.microsoft.com/office/drawing/2014/main" id="{34F8FAFD-6BEB-49B5-A519-EE14DA0E65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="" xmlns:a16="http://schemas.microsoft.com/office/drawing/2014/main" id="{957461D1-40E7-478A-94B6-44074DD49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组合 43">
                  <a:extLst>
                    <a:ext uri="{FF2B5EF4-FFF2-40B4-BE49-F238E27FC236}">
                      <a16:creationId xmlns="" xmlns:a16="http://schemas.microsoft.com/office/drawing/2014/main" id="{135F7D23-E7E7-4839-ADCF-71196FC10E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5" name="组合 44">
                    <a:extLst>
                      <a:ext uri="{FF2B5EF4-FFF2-40B4-BE49-F238E27FC236}">
                        <a16:creationId xmlns="" xmlns:a16="http://schemas.microsoft.com/office/drawing/2014/main" id="{C7FDE48A-3A41-4AC4-8D05-1AEBF59A4701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="" xmlns:a16="http://schemas.microsoft.com/office/drawing/2014/main" id="{62A3DABB-F355-4E9D-8D3E-BEC3C8D9AB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="" xmlns:a16="http://schemas.microsoft.com/office/drawing/2014/main" id="{1A118452-D7AA-4788-A440-1CCFDB075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组合 45">
                    <a:extLst>
                      <a:ext uri="{FF2B5EF4-FFF2-40B4-BE49-F238E27FC236}">
                        <a16:creationId xmlns="" xmlns:a16="http://schemas.microsoft.com/office/drawing/2014/main" id="{5FFDB164-9A74-4306-A146-806C517222B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="" xmlns:a16="http://schemas.microsoft.com/office/drawing/2014/main" id="{99C2C585-2CD2-4AE3-A3BC-1E313A8001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="" xmlns:a16="http://schemas.microsoft.com/office/drawing/2014/main" id="{CF4481DF-158C-496B-8272-43B49F280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组合 27">
                <a:extLst>
                  <a:ext uri="{FF2B5EF4-FFF2-40B4-BE49-F238E27FC236}">
                    <a16:creationId xmlns="" xmlns:a16="http://schemas.microsoft.com/office/drawing/2014/main" id="{4F1EB35E-10DD-42A8-B140-107B3FB18D78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="" xmlns:a16="http://schemas.microsoft.com/office/drawing/2014/main" id="{508402EF-CC6C-4876-B768-AF266B37AD6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7" name="组合 36">
                    <a:extLst>
                      <a:ext uri="{FF2B5EF4-FFF2-40B4-BE49-F238E27FC236}">
                        <a16:creationId xmlns="" xmlns:a16="http://schemas.microsoft.com/office/drawing/2014/main" id="{E617B185-ED42-4B50-906C-F0B98F1650CB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="" xmlns:a16="http://schemas.microsoft.com/office/drawing/2014/main" id="{915D2E2B-CDB7-4346-A2E7-A9C12B3594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="" xmlns:a16="http://schemas.microsoft.com/office/drawing/2014/main" id="{C7D5B82B-9F00-42C1-ACFC-6F62687DB0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组合 37">
                    <a:extLst>
                      <a:ext uri="{FF2B5EF4-FFF2-40B4-BE49-F238E27FC236}">
                        <a16:creationId xmlns="" xmlns:a16="http://schemas.microsoft.com/office/drawing/2014/main" id="{8BE1C466-B14B-45F2-AE24-0F9118C84ECA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9" name="直接连接符 38">
                      <a:extLst>
                        <a:ext uri="{FF2B5EF4-FFF2-40B4-BE49-F238E27FC236}">
                          <a16:creationId xmlns="" xmlns:a16="http://schemas.microsoft.com/office/drawing/2014/main" id="{BF489E72-1CF8-48C2-8B9F-D77EC5EBC5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="" xmlns:a16="http://schemas.microsoft.com/office/drawing/2014/main" id="{336BC1C4-116C-4ADA-B92F-293BD8775B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组合 29">
                  <a:extLst>
                    <a:ext uri="{FF2B5EF4-FFF2-40B4-BE49-F238E27FC236}">
                      <a16:creationId xmlns="" xmlns:a16="http://schemas.microsoft.com/office/drawing/2014/main" id="{D435F0F3-D6C4-48BA-9475-DBA4F8268F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1" name="组合 30">
                    <a:extLst>
                      <a:ext uri="{FF2B5EF4-FFF2-40B4-BE49-F238E27FC236}">
                        <a16:creationId xmlns="" xmlns:a16="http://schemas.microsoft.com/office/drawing/2014/main" id="{9C21CF4D-8FC2-43CF-A083-F6E4A4651BAD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="" xmlns:a16="http://schemas.microsoft.com/office/drawing/2014/main" id="{7A0C5494-75A1-41CC-9ED1-0DC101D9DC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="" xmlns:a16="http://schemas.microsoft.com/office/drawing/2014/main" id="{D69408F3-B409-4587-B70C-A993C1A36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="" xmlns:a16="http://schemas.microsoft.com/office/drawing/2014/main" id="{2D3D70EE-CD61-48BE-A634-4FFB37EC39C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3" name="直接连接符 32">
                      <a:extLst>
                        <a:ext uri="{FF2B5EF4-FFF2-40B4-BE49-F238E27FC236}">
                          <a16:creationId xmlns="" xmlns:a16="http://schemas.microsoft.com/office/drawing/2014/main" id="{AF7DDC4F-A5CC-45F8-AD2C-2E4F32334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="" xmlns:a16="http://schemas.microsoft.com/office/drawing/2014/main" id="{CED86309-B75E-481A-8FA6-F64A7C5100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9E88FCC6-098B-4FAD-A6C5-3C9690BC9E3A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="" xmlns:a16="http://schemas.microsoft.com/office/drawing/2014/main" id="{D770F1A8-73F0-45AF-9BDA-6FBD957B3A40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="" xmlns:a16="http://schemas.microsoft.com/office/drawing/2014/main" id="{7ACE0931-84EC-4D88-8DBA-5B5C711D01A2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="" xmlns:a16="http://schemas.microsoft.com/office/drawing/2014/main" id="{20F139B4-A7D6-4149-89B4-93DEB30B6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="" xmlns:a16="http://schemas.microsoft.com/office/drawing/2014/main" id="{E08DB11C-2C2B-48C5-9E00-5A422818FADA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="" xmlns:a16="http://schemas.microsoft.com/office/drawing/2014/main" id="{28E592B9-BD3A-46B3-BCDB-2616DBFFE866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3" name="直接连接符 22">
                    <a:extLst>
                      <a:ext uri="{FF2B5EF4-FFF2-40B4-BE49-F238E27FC236}">
                        <a16:creationId xmlns="" xmlns:a16="http://schemas.microsoft.com/office/drawing/2014/main" id="{7391D9F6-905B-45EA-9161-005247A595B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="" xmlns:a16="http://schemas.microsoft.com/office/drawing/2014/main" id="{E5F844AE-808E-4D06-A3EB-5BFD2C232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>
                  <a:extLst>
                    <a:ext uri="{FF2B5EF4-FFF2-40B4-BE49-F238E27FC236}">
                      <a16:creationId xmlns="" xmlns:a16="http://schemas.microsoft.com/office/drawing/2014/main" id="{3A7C1754-2DDD-4B7E-B57B-A6E569B4A4DC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1" name="直接连接符 20">
                    <a:extLst>
                      <a:ext uri="{FF2B5EF4-FFF2-40B4-BE49-F238E27FC236}">
                        <a16:creationId xmlns="" xmlns:a16="http://schemas.microsoft.com/office/drawing/2014/main" id="{AF209404-22CA-41CB-A2D2-DEE14635F42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="" xmlns:a16="http://schemas.microsoft.com/office/drawing/2014/main" id="{1E4C9214-9D10-45A8-B22A-E8CE2840B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57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71831">
            <a:off x="-1302389" y="1800536"/>
            <a:ext cx="5599387" cy="742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9101" y="1102082"/>
            <a:ext cx="599364" cy="5925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" y="2680035"/>
            <a:ext cx="6769481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6529635" y="326014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50041" y="326014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590411" y="326014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598523" y="326014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610074" y="3258764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25179" cy="102908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D159C50-3625-4799-9B95-8FEE00A85528}"/>
              </a:ext>
            </a:extLst>
          </p:cNvPr>
          <p:cNvCxnSpPr/>
          <p:nvPr/>
        </p:nvCxnSpPr>
        <p:spPr>
          <a:xfrm>
            <a:off x="4009355" y="1556792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1C9BAD5-3CBC-4A65-B0C0-56031E3A0352}"/>
              </a:ext>
            </a:extLst>
          </p:cNvPr>
          <p:cNvCxnSpPr>
            <a:cxnSpLocks/>
          </p:cNvCxnSpPr>
          <p:nvPr/>
        </p:nvCxnSpPr>
        <p:spPr>
          <a:xfrm>
            <a:off x="9447083" y="1556792"/>
            <a:ext cx="2472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85FB1564-5F6C-476B-83A0-82710051AAA6}"/>
              </a:ext>
            </a:extLst>
          </p:cNvPr>
          <p:cNvCxnSpPr>
            <a:cxnSpLocks/>
          </p:cNvCxnSpPr>
          <p:nvPr/>
        </p:nvCxnSpPr>
        <p:spPr>
          <a:xfrm>
            <a:off x="1033021" y="2090816"/>
            <a:ext cx="960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BA0B4142-BC63-4532-A1D7-FCD72AEAB05B}"/>
              </a:ext>
            </a:extLst>
          </p:cNvPr>
          <p:cNvCxnSpPr>
            <a:cxnSpLocks/>
          </p:cNvCxnSpPr>
          <p:nvPr/>
        </p:nvCxnSpPr>
        <p:spPr>
          <a:xfrm flipV="1">
            <a:off x="8377222" y="2090816"/>
            <a:ext cx="3336989" cy="17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72A50A1-DE0C-417E-BC25-2A464DAC5ADC}"/>
              </a:ext>
            </a:extLst>
          </p:cNvPr>
          <p:cNvCxnSpPr>
            <a:cxnSpLocks/>
          </p:cNvCxnSpPr>
          <p:nvPr/>
        </p:nvCxnSpPr>
        <p:spPr>
          <a:xfrm flipV="1">
            <a:off x="1033021" y="2537817"/>
            <a:ext cx="960110" cy="24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23">
            <a:extLst>
              <a:ext uri="{FF2B5EF4-FFF2-40B4-BE49-F238E27FC236}">
                <a16:creationId xmlns="" xmlns:a16="http://schemas.microsoft.com/office/drawing/2014/main" id="{F9F19FAF-14DC-4437-8768-89B6960A0423}"/>
              </a:ext>
            </a:extLst>
          </p:cNvPr>
          <p:cNvSpPr/>
          <p:nvPr/>
        </p:nvSpPr>
        <p:spPr>
          <a:xfrm>
            <a:off x="6553127" y="324100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40" name="Rounded Rectangle 24">
            <a:extLst>
              <a:ext uri="{FF2B5EF4-FFF2-40B4-BE49-F238E27FC236}">
                <a16:creationId xmlns="" xmlns:a16="http://schemas.microsoft.com/office/drawing/2014/main" id="{B2A44644-DAA4-4DEF-B3E7-01E740C62179}"/>
              </a:ext>
            </a:extLst>
          </p:cNvPr>
          <p:cNvSpPr/>
          <p:nvPr/>
        </p:nvSpPr>
        <p:spPr>
          <a:xfrm>
            <a:off x="7573533" y="324100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" name="Rounded Rectangle 25">
            <a:extLst>
              <a:ext uri="{FF2B5EF4-FFF2-40B4-BE49-F238E27FC236}">
                <a16:creationId xmlns="" xmlns:a16="http://schemas.microsoft.com/office/drawing/2014/main" id="{91ABC3E5-C06C-440A-9FE3-72D57BF41EF8}"/>
              </a:ext>
            </a:extLst>
          </p:cNvPr>
          <p:cNvSpPr/>
          <p:nvPr/>
        </p:nvSpPr>
        <p:spPr>
          <a:xfrm>
            <a:off x="8613903" y="324100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3" name="Rounded Rectangle 27">
            <a:extLst>
              <a:ext uri="{FF2B5EF4-FFF2-40B4-BE49-F238E27FC236}">
                <a16:creationId xmlns="" xmlns:a16="http://schemas.microsoft.com/office/drawing/2014/main" id="{E7EB3558-1C25-4A1C-8B75-7DAD29AC4E32}"/>
              </a:ext>
            </a:extLst>
          </p:cNvPr>
          <p:cNvSpPr/>
          <p:nvPr/>
        </p:nvSpPr>
        <p:spPr>
          <a:xfrm>
            <a:off x="10633566" y="3239624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9" grpId="0" animBg="1"/>
      <p:bldP spid="40" grpId="0" animBg="1"/>
      <p:bldP spid="41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26FAF9-361F-4904-8133-FE593B89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5789" y="0"/>
            <a:ext cx="12395200" cy="199427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3890" y="187941"/>
            <a:ext cx="2784153" cy="177173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506637" y="1552590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267" b="1">
                <a:latin typeface="Arial" pitchFamily="34" charset="0"/>
                <a:cs typeface="Arial" pitchFamily="34" charset="0"/>
              </a:rPr>
            </a:br>
            <a:r>
              <a:rPr lang="en-US" sz="4267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9987" y="437735"/>
            <a:ext cx="9627845" cy="1343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</a:t>
            </a:r>
            <a:r>
              <a:rPr lang="en-US" sz="3733" b="1" spc="6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spc="6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nhớ</a:t>
            </a:r>
            <a:r>
              <a:rPr lang="en-US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spcBef>
                <a:spcPts val="800"/>
              </a:spcBef>
            </a:pPr>
            <a:r>
              <a:rPr lang="en-US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7987" y="2110978"/>
            <a:ext cx="11277600" cy="277787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84" y="4888854"/>
            <a:ext cx="5383968" cy="189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617867" y="6170896"/>
            <a:ext cx="344478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Trang 60-61/SGK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7EE2B25-6E20-4E7B-8457-25A1CA5A8412}"/>
              </a:ext>
            </a:extLst>
          </p:cNvPr>
          <p:cNvSpPr txBox="1"/>
          <p:nvPr/>
        </p:nvSpPr>
        <p:spPr>
          <a:xfrm>
            <a:off x="398749" y="2278776"/>
            <a:ext cx="10955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32: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EE38C50-A64C-4617-A6EC-A2C6BFC9FC9D}"/>
              </a:ext>
            </a:extLst>
          </p:cNvPr>
          <p:cNvSpPr txBox="1"/>
          <p:nvPr/>
        </p:nvSpPr>
        <p:spPr>
          <a:xfrm>
            <a:off x="1411269" y="3827630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– tiết 2</a:t>
            </a: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135187" y="-42934"/>
            <a:ext cx="8458200" cy="1465375"/>
            <a:chOff x="1077204" y="-14070"/>
            <a:chExt cx="7048501" cy="2970555"/>
          </a:xfrm>
        </p:grpSpPr>
        <p:pic>
          <p:nvPicPr>
            <p:cNvPr id="37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60080" y="-14070"/>
              <a:ext cx="5623861" cy="297055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77204" y="1014468"/>
              <a:ext cx="7048501" cy="1684484"/>
            </a:xfrm>
            <a:prstGeom prst="rect">
              <a:avLst/>
            </a:prstGeom>
            <a:noFill/>
          </p:spPr>
          <p:txBody>
            <a:bodyPr wrap="square" lIns="91400" tIns="45700" rIns="91400" bIns="45700" rtlCol="0">
              <a:spAutoFit/>
            </a:bodyPr>
            <a:lstStyle/>
            <a:p>
              <a:pPr algn="ctr" defTabSz="1216401"/>
              <a:r>
                <a:rPr lang="en-US" sz="4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YÊU CẦU CẦN ĐẠT</a:t>
              </a:r>
              <a:endPara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-93"/>
                <a:ea typeface="Arial-Rounded" pitchFamily="34" charset="-93"/>
                <a:cs typeface="Arial-Rounded" pitchFamily="34" charset="-93"/>
              </a:endParaRPr>
            </a:p>
          </p:txBody>
        </p:sp>
      </p:grpSp>
      <p:sp>
        <p:nvSpPr>
          <p:cNvPr id="29" name="文本框 11"/>
          <p:cNvSpPr txBox="1"/>
          <p:nvPr/>
        </p:nvSpPr>
        <p:spPr>
          <a:xfrm>
            <a:off x="1510108" y="2222647"/>
            <a:ext cx="10380468" cy="173664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E4764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1216122">
              <a:buClr>
                <a:srgbClr val="000000"/>
              </a:buClr>
              <a:defRPr/>
            </a:pP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Thực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hiện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được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phép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trừ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hai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hai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rèn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kĩ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năng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đặt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tính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tính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trừ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hai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hai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endParaRPr lang="en-US" sz="5400" b="1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  <a:sym typeface="Arial"/>
            </a:endParaRPr>
          </a:p>
        </p:txBody>
      </p:sp>
      <p:sp>
        <p:nvSpPr>
          <p:cNvPr id="52" name="文本框 12"/>
          <p:cNvSpPr txBox="1"/>
          <p:nvPr/>
        </p:nvSpPr>
        <p:spPr>
          <a:xfrm>
            <a:off x="1510108" y="4290632"/>
            <a:ext cx="10363200" cy="119181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55677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1216122">
              <a:buClr>
                <a:srgbClr val="000000"/>
              </a:buClr>
              <a:defRPr/>
            </a:pP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Giải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các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bài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toán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tình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huống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thực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tế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có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liên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quan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đến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phép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trừ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số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có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hai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chữ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số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cho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số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có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hai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chữ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số</a:t>
            </a:r>
            <a:endParaRPr lang="en-US" sz="5400" b="1" kern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  <a:sym typeface="Arial"/>
            </a:endParaRPr>
          </a:p>
        </p:txBody>
      </p:sp>
      <p:pic>
        <p:nvPicPr>
          <p:cNvPr id="25" name="图片 28">
            <a:extLst>
              <a:ext uri="{FF2B5EF4-FFF2-40B4-BE49-F238E27FC236}">
                <a16:creationId xmlns=""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616893" y="4265496"/>
            <a:ext cx="854119" cy="835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B60664-FA58-436C-BD28-39FDCF31A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0" y="2460776"/>
            <a:ext cx="1171739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2910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5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EC0096-9DBC-4353-835F-93A42663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795"/>
            <a:ext cx="12195175" cy="68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36947" y="1018360"/>
            <a:ext cx="6939486" cy="811577"/>
            <a:chOff x="827584" y="1603026"/>
            <a:chExt cx="5204614" cy="608683"/>
          </a:xfrm>
        </p:grpSpPr>
        <p:sp>
          <p:nvSpPr>
            <p:cNvPr id="72" name="Oval 71"/>
            <p:cNvSpPr/>
            <p:nvPr/>
          </p:nvSpPr>
          <p:spPr>
            <a:xfrm>
              <a:off x="827584" y="1603026"/>
              <a:ext cx="636790" cy="608683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en-US" sz="5400" kern="0" dirty="0">
                  <a:solidFill>
                    <a:prstClr val="white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64374" y="1676223"/>
              <a:ext cx="456782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"/>
            <a:ext cx="2208246" cy="883437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1170723" y="2124798"/>
            <a:ext cx="10111439" cy="196310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  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133082" y="2102813"/>
            <a:ext cx="5154088" cy="200708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1664" y="2420888"/>
            <a:ext cx="503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/>
          <a:stretch/>
        </p:blipFill>
        <p:spPr>
          <a:xfrm>
            <a:off x="10418067" y="-140883"/>
            <a:ext cx="1775521" cy="1971385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201044" y="4265497"/>
            <a:ext cx="2724223" cy="237288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70 – 50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40 – 10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5137481" y="4230211"/>
            <a:ext cx="2724223" cy="2372883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80 – 10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60 – 50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90 - 20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8858830" y="4209808"/>
            <a:ext cx="2724223" cy="2372883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40 – 30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30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0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59" y="3117"/>
            <a:ext cx="2688299" cy="1075488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1092947" y="1737794"/>
            <a:ext cx="10590140" cy="196310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   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130747" y="1738393"/>
            <a:ext cx="5154088" cy="200708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6917" y="2141768"/>
            <a:ext cx="515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/>
          <a:stretch/>
        </p:blipFill>
        <p:spPr>
          <a:xfrm>
            <a:off x="10346059" y="-374863"/>
            <a:ext cx="1829273" cy="1971385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235094" y="4026900"/>
            <a:ext cx="3533000" cy="237288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 – 50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40 – 10 =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4136497" y="4032167"/>
            <a:ext cx="3645188" cy="2372883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 – 10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60 – 50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90 – 20 =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8185819" y="4005064"/>
            <a:ext cx="3533000" cy="2372883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 – 30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30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40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6099" y="4300618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1790" y="604943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959762" y="4839232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46058" y="5338390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5703" y="5356735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01646" y="4843328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7588" y="4331113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43184" y="5309557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36332" y="4799335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917111" y="4287607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42" grpId="0" animBg="1"/>
      <p:bldP spid="2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381860" y="1371847"/>
            <a:ext cx="70104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358105" y="2928776"/>
            <a:ext cx="2093151" cy="7489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dirty="0">
                <a:solidFill>
                  <a:prstClr val="black"/>
                </a:solidFill>
              </a:rPr>
              <a:t>92 - 72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782597" y="2924944"/>
            <a:ext cx="2438400" cy="748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dirty="0">
                <a:solidFill>
                  <a:prstClr val="black"/>
                </a:solidFill>
              </a:rPr>
              <a:t>86 - 64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6491608" y="2921108"/>
            <a:ext cx="2094240" cy="7489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dirty="0">
                <a:solidFill>
                  <a:prstClr val="black"/>
                </a:solidFill>
              </a:rPr>
              <a:t>65 - 25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5"/>
            <a:ext cx="2688299" cy="1075488"/>
          </a:xfrm>
          <a:prstGeom prst="rect">
            <a:avLst/>
          </a:prstGeom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8889020" y="2921667"/>
            <a:ext cx="2094240" cy="74898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dirty="0">
                <a:solidFill>
                  <a:prstClr val="black"/>
                </a:solidFill>
              </a:rPr>
              <a:t>77 - 53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16052418-323F-4F06-B444-1B3BCCF34D80}"/>
              </a:ext>
            </a:extLst>
          </p:cNvPr>
          <p:cNvSpPr/>
          <p:nvPr/>
        </p:nvSpPr>
        <p:spPr>
          <a:xfrm>
            <a:off x="572317" y="1331178"/>
            <a:ext cx="913035" cy="844808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r>
              <a:rPr lang="en-US" sz="6000" kern="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en-US" sz="7200" kern="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6745659" y="4297049"/>
            <a:ext cx="2438400" cy="7489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dirty="0" smtClean="0">
                <a:solidFill>
                  <a:prstClr val="black"/>
                </a:solidFill>
              </a:rPr>
              <a:t>98 </a:t>
            </a:r>
            <a:r>
              <a:rPr lang="en-US" altLang="en-US" sz="4267" dirty="0">
                <a:solidFill>
                  <a:prstClr val="black"/>
                </a:solidFill>
              </a:rPr>
              <a:t>- 5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404680" y="4297049"/>
            <a:ext cx="2438400" cy="7489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dirty="0" smtClean="0">
                <a:solidFill>
                  <a:prstClr val="black"/>
                </a:solidFill>
              </a:rPr>
              <a:t>59 </a:t>
            </a:r>
            <a:r>
              <a:rPr lang="en-US" altLang="en-US" sz="4267" dirty="0">
                <a:solidFill>
                  <a:prstClr val="black"/>
                </a:solidFill>
              </a:rPr>
              <a:t>- 9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5" grpId="0" animBg="1"/>
      <p:bldP spid="65" grpId="0" animBg="1"/>
      <p:bldP spid="33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3"/>
          <a:stretch/>
        </p:blipFill>
        <p:spPr>
          <a:xfrm>
            <a:off x="1295856" y="201806"/>
            <a:ext cx="9617923" cy="6485597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207743" y="2616464"/>
            <a:ext cx="198796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157737" y="3331703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430714" y="4040764"/>
            <a:ext cx="51593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532171" y="333654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974222" y="359829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3971755" y="3311275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978195" y="4040764"/>
            <a:ext cx="346715" cy="40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128385" y="4607212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449255" y="3563270"/>
            <a:ext cx="349187" cy="69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919698" y="3541777"/>
            <a:ext cx="349187" cy="98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5452845" y="3324647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5078410" y="332400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5452846" y="404076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1929462" y="452449"/>
            <a:ext cx="858317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wgày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l-GR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wăm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4714997" y="1174613"/>
            <a:ext cx="198796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TǨn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4127157" y="1923353"/>
            <a:ext cx="6874735" cy="6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00206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589683" y="332210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916187" y="332054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945527" y="404076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497461" y="4771211"/>
            <a:ext cx="365527" cy="4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157737" y="4761354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3970157" y="4761036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3598430" y="4775162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5437088" y="4761036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5108233" y="4761036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6879202" y="4752290"/>
            <a:ext cx="457171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6589684" y="4752290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3627995" y="3344699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28813" y="4665992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44388" y="4665992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6383039" y="3502900"/>
            <a:ext cx="349187" cy="98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995631" y="4665536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485635" y="4696398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8070773" y="332054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329326" y="4032316"/>
            <a:ext cx="51593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8430783" y="332809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7872834" y="3589848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8396983" y="4767504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8031456" y="4765420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7927425" y="4657544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9501871" y="333170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9774233" y="4032316"/>
            <a:ext cx="51593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9875690" y="332809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9317741" y="3589848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9838756" y="4761036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9492335" y="4750250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9372332" y="4657544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2161862" y="4047200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3614915" y="407473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5087901" y="403231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6571725" y="4027699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6" grpId="0"/>
      <p:bldP spid="60" grpId="0"/>
      <p:bldP spid="61" grpId="0"/>
      <p:bldP spid="64" grpId="0"/>
      <p:bldP spid="65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417169" y="160019"/>
            <a:ext cx="792088" cy="8133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80793" y="194342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/>
          <a:stretch/>
        </p:blipFill>
        <p:spPr>
          <a:xfrm>
            <a:off x="841003" y="3861048"/>
            <a:ext cx="9493076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34634" y="5247273"/>
            <a:ext cx="574578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304236" y="5247273"/>
            <a:ext cx="632992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" y="17783"/>
            <a:ext cx="2180305" cy="8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393</Words>
  <Application>Microsoft Office PowerPoint</Application>
  <PresentationFormat>Custom</PresentationFormat>
  <Paragraphs>128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Microsoft YaHei</vt:lpstr>
      <vt:lpstr>宋体</vt:lpstr>
      <vt:lpstr>Aharoni</vt:lpstr>
      <vt:lpstr>Arial</vt:lpstr>
      <vt:lpstr>Arial-Rounded</vt:lpstr>
      <vt:lpstr>Calibri</vt:lpstr>
      <vt:lpstr>HP001 4 hàng</vt:lpstr>
      <vt:lpstr>Tahoma</vt:lpstr>
      <vt:lpstr>Times New Roman</vt:lpstr>
      <vt:lpstr>UVN Banh Mi</vt:lpstr>
      <vt:lpstr>字魂20号-石头体</vt:lpstr>
      <vt:lpstr>等线</vt:lpstr>
      <vt:lpstr>第一PPT，www.1ppt.com​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Microsoft account</cp:lastModifiedBy>
  <cp:revision>274</cp:revision>
  <dcterms:created xsi:type="dcterms:W3CDTF">2015-10-14T02:42:14Z</dcterms:created>
  <dcterms:modified xsi:type="dcterms:W3CDTF">2025-03-29T03:45:36Z</dcterms:modified>
</cp:coreProperties>
</file>