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88" r:id="rId5"/>
    <p:sldId id="290" r:id="rId6"/>
    <p:sldId id="310" r:id="rId7"/>
    <p:sldId id="313" r:id="rId8"/>
    <p:sldId id="300" r:id="rId9"/>
    <p:sldId id="321" r:id="rId10"/>
    <p:sldId id="314" r:id="rId11"/>
    <p:sldId id="322" r:id="rId12"/>
    <p:sldId id="323" r:id="rId13"/>
    <p:sldId id="324" r:id="rId14"/>
    <p:sldId id="330" r:id="rId15"/>
    <p:sldId id="325" r:id="rId16"/>
    <p:sldId id="326" r:id="rId17"/>
    <p:sldId id="333" r:id="rId18"/>
    <p:sldId id="334" r:id="rId19"/>
    <p:sldId id="335" r:id="rId20"/>
    <p:sldId id="327" r:id="rId21"/>
    <p:sldId id="328" r:id="rId22"/>
    <p:sldId id="329" r:id="rId23"/>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58DDB260-AEE1-4CD9-9A9B-3E5750AEBFD3}">
          <p14:sldIdLst>
            <p14:sldId id="288"/>
          </p14:sldIdLst>
        </p14:section>
        <p14:section name="Tiết 1" id="{5306D87E-7522-4F86-AA24-B22D8455523B}">
          <p14:sldIdLst>
            <p14:sldId id="290"/>
            <p14:sldId id="310"/>
            <p14:sldId id="313"/>
            <p14:sldId id="300"/>
            <p14:sldId id="321"/>
            <p14:sldId id="314"/>
            <p14:sldId id="322"/>
            <p14:sldId id="323"/>
            <p14:sldId id="324"/>
          </p14:sldIdLst>
        </p14:section>
        <p14:section name="Tiết 2" id="{D26EF98B-2085-49F3-B273-FBF6FCCC601C}">
          <p14:sldIdLst>
            <p14:sldId id="330"/>
            <p14:sldId id="325"/>
            <p14:sldId id="326"/>
            <p14:sldId id="333"/>
            <p14:sldId id="334"/>
            <p14:sldId id="335"/>
            <p14:sldId id="327"/>
            <p14:sldId id="328"/>
            <p14:sldId id="32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C45"/>
    <a:srgbClr val="6EB147"/>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A263BF-1178-4B28-874A-543E483E1B30}" v="445" dt="2020-08-18T02:37:00.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m Thi Minh Phuong" userId="59a886c1-9eb9-4e41-a264-fe10a6ee0c2c" providerId="ADAL" clId="{35A263BF-1178-4B28-874A-543E483E1B30}"/>
    <pc:docChg chg="custSel addSld delSld modSld sldOrd delMainMaster modMainMaster addSection modSection modShowInfo">
      <pc:chgData name="Pham Thi Minh Phuong" userId="59a886c1-9eb9-4e41-a264-fe10a6ee0c2c" providerId="ADAL" clId="{35A263BF-1178-4B28-874A-543E483E1B30}" dt="2020-08-18T02:37:00.296" v="762" actId="1038"/>
      <pc:docMkLst>
        <pc:docMk/>
      </pc:docMkLst>
      <pc:sldChg chg="modSp mod modAnim">
        <pc:chgData name="Pham Thi Minh Phuong" userId="59a886c1-9eb9-4e41-a264-fe10a6ee0c2c" providerId="ADAL" clId="{35A263BF-1178-4B28-874A-543E483E1B30}" dt="2020-08-18T01:55:42.972" v="114"/>
        <pc:sldMkLst>
          <pc:docMk/>
          <pc:sldMk cId="2412638660" sldId="288"/>
        </pc:sldMkLst>
        <pc:spChg chg="mod">
          <ac:chgData name="Pham Thi Minh Phuong" userId="59a886c1-9eb9-4e41-a264-fe10a6ee0c2c" providerId="ADAL" clId="{35A263BF-1178-4B28-874A-543E483E1B30}" dt="2020-08-18T01:55:03.687" v="112" actId="20577"/>
          <ac:spMkLst>
            <pc:docMk/>
            <pc:sldMk cId="2412638660" sldId="288"/>
            <ac:spMk id="4" creationId="{00000000-0000-0000-0000-000000000000}"/>
          </ac:spMkLst>
        </pc:spChg>
        <pc:spChg chg="mod">
          <ac:chgData name="Pham Thi Minh Phuong" userId="59a886c1-9eb9-4e41-a264-fe10a6ee0c2c" providerId="ADAL" clId="{35A263BF-1178-4B28-874A-543E483E1B30}" dt="2020-08-18T01:54:39.752" v="75" actId="1076"/>
          <ac:spMkLst>
            <pc:docMk/>
            <pc:sldMk cId="2412638660" sldId="288"/>
            <ac:spMk id="6" creationId="{00000000-0000-0000-0000-000000000000}"/>
          </ac:spMkLst>
        </pc:spChg>
        <pc:grpChg chg="mod">
          <ac:chgData name="Pham Thi Minh Phuong" userId="59a886c1-9eb9-4e41-a264-fe10a6ee0c2c" providerId="ADAL" clId="{35A263BF-1178-4B28-874A-543E483E1B30}" dt="2020-08-18T01:54:49.887" v="78" actId="1076"/>
          <ac:grpSpMkLst>
            <pc:docMk/>
            <pc:sldMk cId="2412638660" sldId="288"/>
            <ac:grpSpMk id="8" creationId="{00000000-0000-0000-0000-000000000000}"/>
          </ac:grpSpMkLst>
        </pc:grpChg>
        <pc:picChg chg="mod">
          <ac:chgData name="Pham Thi Minh Phuong" userId="59a886c1-9eb9-4e41-a264-fe10a6ee0c2c" providerId="ADAL" clId="{35A263BF-1178-4B28-874A-543E483E1B30}" dt="2020-08-18T01:54:53.413" v="79" actId="1076"/>
          <ac:picMkLst>
            <pc:docMk/>
            <pc:sldMk cId="2412638660" sldId="288"/>
            <ac:picMk id="3" creationId="{00000000-0000-0000-0000-000000000000}"/>
          </ac:picMkLst>
        </pc:picChg>
      </pc:sldChg>
      <pc:sldChg chg="del">
        <pc:chgData name="Pham Thi Minh Phuong" userId="59a886c1-9eb9-4e41-a264-fe10a6ee0c2c" providerId="ADAL" clId="{35A263BF-1178-4B28-874A-543E483E1B30}" dt="2020-08-18T01:56:14.546" v="115" actId="47"/>
        <pc:sldMkLst>
          <pc:docMk/>
          <pc:sldMk cId="1762366429" sldId="289"/>
        </pc:sldMkLst>
      </pc:sldChg>
      <pc:sldChg chg="delSp modSp mod delAnim modAnim">
        <pc:chgData name="Pham Thi Minh Phuong" userId="59a886c1-9eb9-4e41-a264-fe10a6ee0c2c" providerId="ADAL" clId="{35A263BF-1178-4B28-874A-543E483E1B30}" dt="2020-08-18T01:56:50.600" v="134" actId="1076"/>
        <pc:sldMkLst>
          <pc:docMk/>
          <pc:sldMk cId="971433870" sldId="290"/>
        </pc:sldMkLst>
        <pc:spChg chg="mod">
          <ac:chgData name="Pham Thi Minh Phuong" userId="59a886c1-9eb9-4e41-a264-fe10a6ee0c2c" providerId="ADAL" clId="{35A263BF-1178-4B28-874A-543E483E1B30}" dt="2020-08-18T01:56:50.600" v="134" actId="1076"/>
          <ac:spMkLst>
            <pc:docMk/>
            <pc:sldMk cId="971433870" sldId="290"/>
            <ac:spMk id="25" creationId="{00000000-0000-0000-0000-000000000000}"/>
          </ac:spMkLst>
        </pc:spChg>
        <pc:spChg chg="del">
          <ac:chgData name="Pham Thi Minh Phuong" userId="59a886c1-9eb9-4e41-a264-fe10a6ee0c2c" providerId="ADAL" clId="{35A263BF-1178-4B28-874A-543E483E1B30}" dt="2020-08-18T01:56:21.503" v="116" actId="478"/>
          <ac:spMkLst>
            <pc:docMk/>
            <pc:sldMk cId="971433870" sldId="290"/>
            <ac:spMk id="26" creationId="{00000000-0000-0000-0000-000000000000}"/>
          </ac:spMkLst>
        </pc:spChg>
        <pc:spChg chg="del">
          <ac:chgData name="Pham Thi Minh Phuong" userId="59a886c1-9eb9-4e41-a264-fe10a6ee0c2c" providerId="ADAL" clId="{35A263BF-1178-4B28-874A-543E483E1B30}" dt="2020-08-18T01:56:23.753" v="117" actId="478"/>
          <ac:spMkLst>
            <pc:docMk/>
            <pc:sldMk cId="971433870" sldId="290"/>
            <ac:spMk id="27" creationId="{00000000-0000-0000-0000-000000000000}"/>
          </ac:spMkLst>
        </pc:spChg>
        <pc:spChg chg="del">
          <ac:chgData name="Pham Thi Minh Phuong" userId="59a886c1-9eb9-4e41-a264-fe10a6ee0c2c" providerId="ADAL" clId="{35A263BF-1178-4B28-874A-543E483E1B30}" dt="2020-08-18T01:56:25.503" v="118" actId="478"/>
          <ac:spMkLst>
            <pc:docMk/>
            <pc:sldMk cId="971433870" sldId="290"/>
            <ac:spMk id="28" creationId="{00000000-0000-0000-0000-000000000000}"/>
          </ac:spMkLst>
        </pc:spChg>
        <pc:cxnChg chg="del">
          <ac:chgData name="Pham Thi Minh Phuong" userId="59a886c1-9eb9-4e41-a264-fe10a6ee0c2c" providerId="ADAL" clId="{35A263BF-1178-4B28-874A-543E483E1B30}" dt="2020-08-18T01:56:27.003" v="119" actId="478"/>
          <ac:cxnSpMkLst>
            <pc:docMk/>
            <pc:sldMk cId="971433870" sldId="290"/>
            <ac:cxnSpMk id="29" creationId="{00000000-0000-0000-0000-000000000000}"/>
          </ac:cxnSpMkLst>
        </pc:cxnChg>
      </pc:sldChg>
      <pc:sldChg chg="del">
        <pc:chgData name="Pham Thi Minh Phuong" userId="59a886c1-9eb9-4e41-a264-fe10a6ee0c2c" providerId="ADAL" clId="{35A263BF-1178-4B28-874A-543E483E1B30}" dt="2020-08-18T01:58:03.444" v="135" actId="47"/>
        <pc:sldMkLst>
          <pc:docMk/>
          <pc:sldMk cId="816067349" sldId="291"/>
        </pc:sldMkLst>
      </pc:sldChg>
      <pc:sldChg chg="del">
        <pc:chgData name="Pham Thi Minh Phuong" userId="59a886c1-9eb9-4e41-a264-fe10a6ee0c2c" providerId="ADAL" clId="{35A263BF-1178-4B28-874A-543E483E1B30}" dt="2020-08-18T01:58:03.444" v="135" actId="47"/>
        <pc:sldMkLst>
          <pc:docMk/>
          <pc:sldMk cId="2341827831" sldId="292"/>
        </pc:sldMkLst>
      </pc:sldChg>
      <pc:sldChg chg="del">
        <pc:chgData name="Pham Thi Minh Phuong" userId="59a886c1-9eb9-4e41-a264-fe10a6ee0c2c" providerId="ADAL" clId="{35A263BF-1178-4B28-874A-543E483E1B30}" dt="2020-08-18T01:58:03.444" v="135" actId="47"/>
        <pc:sldMkLst>
          <pc:docMk/>
          <pc:sldMk cId="1020188578" sldId="293"/>
        </pc:sldMkLst>
      </pc:sldChg>
      <pc:sldChg chg="del">
        <pc:chgData name="Pham Thi Minh Phuong" userId="59a886c1-9eb9-4e41-a264-fe10a6ee0c2c" providerId="ADAL" clId="{35A263BF-1178-4B28-874A-543E483E1B30}" dt="2020-08-18T01:58:03.444" v="135" actId="47"/>
        <pc:sldMkLst>
          <pc:docMk/>
          <pc:sldMk cId="2660384906" sldId="294"/>
        </pc:sldMkLst>
      </pc:sldChg>
      <pc:sldChg chg="del">
        <pc:chgData name="Pham Thi Minh Phuong" userId="59a886c1-9eb9-4e41-a264-fe10a6ee0c2c" providerId="ADAL" clId="{35A263BF-1178-4B28-874A-543E483E1B30}" dt="2020-08-18T01:58:03.444" v="135" actId="47"/>
        <pc:sldMkLst>
          <pc:docMk/>
          <pc:sldMk cId="792206661" sldId="295"/>
        </pc:sldMkLst>
      </pc:sldChg>
      <pc:sldChg chg="del">
        <pc:chgData name="Pham Thi Minh Phuong" userId="59a886c1-9eb9-4e41-a264-fe10a6ee0c2c" providerId="ADAL" clId="{35A263BF-1178-4B28-874A-543E483E1B30}" dt="2020-08-18T01:58:03.444" v="135" actId="47"/>
        <pc:sldMkLst>
          <pc:docMk/>
          <pc:sldMk cId="3328650556" sldId="296"/>
        </pc:sldMkLst>
      </pc:sldChg>
      <pc:sldChg chg="del">
        <pc:chgData name="Pham Thi Minh Phuong" userId="59a886c1-9eb9-4e41-a264-fe10a6ee0c2c" providerId="ADAL" clId="{35A263BF-1178-4B28-874A-543E483E1B30}" dt="2020-08-18T01:58:03.444" v="135" actId="47"/>
        <pc:sldMkLst>
          <pc:docMk/>
          <pc:sldMk cId="758354736" sldId="297"/>
        </pc:sldMkLst>
      </pc:sldChg>
      <pc:sldChg chg="del">
        <pc:chgData name="Pham Thi Minh Phuong" userId="59a886c1-9eb9-4e41-a264-fe10a6ee0c2c" providerId="ADAL" clId="{35A263BF-1178-4B28-874A-543E483E1B30}" dt="2020-08-18T01:58:03.444" v="135" actId="47"/>
        <pc:sldMkLst>
          <pc:docMk/>
          <pc:sldMk cId="1760075835" sldId="298"/>
        </pc:sldMkLst>
      </pc:sldChg>
      <pc:sldChg chg="del">
        <pc:chgData name="Pham Thi Minh Phuong" userId="59a886c1-9eb9-4e41-a264-fe10a6ee0c2c" providerId="ADAL" clId="{35A263BF-1178-4B28-874A-543E483E1B30}" dt="2020-08-18T01:58:03.444" v="135" actId="47"/>
        <pc:sldMkLst>
          <pc:docMk/>
          <pc:sldMk cId="841544213" sldId="299"/>
        </pc:sldMkLst>
      </pc:sldChg>
      <pc:sldChg chg="addSp delSp modSp mod ord delAnim modAnim">
        <pc:chgData name="Pham Thi Minh Phuong" userId="59a886c1-9eb9-4e41-a264-fe10a6ee0c2c" providerId="ADAL" clId="{35A263BF-1178-4B28-874A-543E483E1B30}" dt="2020-08-18T02:25:39.805" v="595"/>
        <pc:sldMkLst>
          <pc:docMk/>
          <pc:sldMk cId="553707979" sldId="300"/>
        </pc:sldMkLst>
        <pc:spChg chg="del">
          <ac:chgData name="Pham Thi Minh Phuong" userId="59a886c1-9eb9-4e41-a264-fe10a6ee0c2c" providerId="ADAL" clId="{35A263BF-1178-4B28-874A-543E483E1B30}" dt="2020-08-18T02:07:42.528" v="223" actId="478"/>
          <ac:spMkLst>
            <pc:docMk/>
            <pc:sldMk cId="553707979" sldId="300"/>
            <ac:spMk id="3" creationId="{00000000-0000-0000-0000-000000000000}"/>
          </ac:spMkLst>
        </pc:spChg>
        <pc:spChg chg="del">
          <ac:chgData name="Pham Thi Minh Phuong" userId="59a886c1-9eb9-4e41-a264-fe10a6ee0c2c" providerId="ADAL" clId="{35A263BF-1178-4B28-874A-543E483E1B30}" dt="2020-08-18T02:07:42.528" v="223" actId="478"/>
          <ac:spMkLst>
            <pc:docMk/>
            <pc:sldMk cId="553707979" sldId="300"/>
            <ac:spMk id="6" creationId="{00000000-0000-0000-0000-000000000000}"/>
          </ac:spMkLst>
        </pc:spChg>
        <pc:spChg chg="del">
          <ac:chgData name="Pham Thi Minh Phuong" userId="59a886c1-9eb9-4e41-a264-fe10a6ee0c2c" providerId="ADAL" clId="{35A263BF-1178-4B28-874A-543E483E1B30}" dt="2020-08-18T02:07:42.528" v="223" actId="478"/>
          <ac:spMkLst>
            <pc:docMk/>
            <pc:sldMk cId="553707979" sldId="300"/>
            <ac:spMk id="9" creationId="{00000000-0000-0000-0000-000000000000}"/>
          </ac:spMkLst>
        </pc:spChg>
        <pc:spChg chg="del">
          <ac:chgData name="Pham Thi Minh Phuong" userId="59a886c1-9eb9-4e41-a264-fe10a6ee0c2c" providerId="ADAL" clId="{35A263BF-1178-4B28-874A-543E483E1B30}" dt="2020-08-18T02:07:42.528" v="223" actId="478"/>
          <ac:spMkLst>
            <pc:docMk/>
            <pc:sldMk cId="553707979" sldId="300"/>
            <ac:spMk id="10" creationId="{00000000-0000-0000-0000-000000000000}"/>
          </ac:spMkLst>
        </pc:spChg>
        <pc:spChg chg="del">
          <ac:chgData name="Pham Thi Minh Phuong" userId="59a886c1-9eb9-4e41-a264-fe10a6ee0c2c" providerId="ADAL" clId="{35A263BF-1178-4B28-874A-543E483E1B30}" dt="2020-08-18T02:07:42.528" v="223" actId="478"/>
          <ac:spMkLst>
            <pc:docMk/>
            <pc:sldMk cId="553707979" sldId="300"/>
            <ac:spMk id="11" creationId="{00000000-0000-0000-0000-000000000000}"/>
          </ac:spMkLst>
        </pc:spChg>
        <pc:spChg chg="del">
          <ac:chgData name="Pham Thi Minh Phuong" userId="59a886c1-9eb9-4e41-a264-fe10a6ee0c2c" providerId="ADAL" clId="{35A263BF-1178-4B28-874A-543E483E1B30}" dt="2020-08-18T02:07:42.528" v="223" actId="478"/>
          <ac:spMkLst>
            <pc:docMk/>
            <pc:sldMk cId="553707979" sldId="300"/>
            <ac:spMk id="12" creationId="{00000000-0000-0000-0000-000000000000}"/>
          </ac:spMkLst>
        </pc:spChg>
        <pc:spChg chg="del">
          <ac:chgData name="Pham Thi Minh Phuong" userId="59a886c1-9eb9-4e41-a264-fe10a6ee0c2c" providerId="ADAL" clId="{35A263BF-1178-4B28-874A-543E483E1B30}" dt="2020-08-18T02:07:42.528" v="223" actId="478"/>
          <ac:spMkLst>
            <pc:docMk/>
            <pc:sldMk cId="553707979" sldId="300"/>
            <ac:spMk id="13" creationId="{00000000-0000-0000-0000-000000000000}"/>
          </ac:spMkLst>
        </pc:spChg>
        <pc:spChg chg="del">
          <ac:chgData name="Pham Thi Minh Phuong" userId="59a886c1-9eb9-4e41-a264-fe10a6ee0c2c" providerId="ADAL" clId="{35A263BF-1178-4B28-874A-543E483E1B30}" dt="2020-08-18T02:07:42.528" v="223" actId="478"/>
          <ac:spMkLst>
            <pc:docMk/>
            <pc:sldMk cId="553707979" sldId="300"/>
            <ac:spMk id="14" creationId="{00000000-0000-0000-0000-000000000000}"/>
          </ac:spMkLst>
        </pc:spChg>
        <pc:spChg chg="del">
          <ac:chgData name="Pham Thi Minh Phuong" userId="59a886c1-9eb9-4e41-a264-fe10a6ee0c2c" providerId="ADAL" clId="{35A263BF-1178-4B28-874A-543E483E1B30}" dt="2020-08-18T02:07:42.528" v="223" actId="478"/>
          <ac:spMkLst>
            <pc:docMk/>
            <pc:sldMk cId="553707979" sldId="300"/>
            <ac:spMk id="15" creationId="{00000000-0000-0000-0000-000000000000}"/>
          </ac:spMkLst>
        </pc:spChg>
        <pc:spChg chg="add mod">
          <ac:chgData name="Pham Thi Minh Phuong" userId="59a886c1-9eb9-4e41-a264-fe10a6ee0c2c" providerId="ADAL" clId="{35A263BF-1178-4B28-874A-543E483E1B30}" dt="2020-08-18T02:12:48.057" v="391" actId="1076"/>
          <ac:spMkLst>
            <pc:docMk/>
            <pc:sldMk cId="553707979" sldId="300"/>
            <ac:spMk id="21" creationId="{67CB6753-1C5F-45EE-944A-2E803F95E5F8}"/>
          </ac:spMkLst>
        </pc:spChg>
        <pc:spChg chg="add mod">
          <ac:chgData name="Pham Thi Minh Phuong" userId="59a886c1-9eb9-4e41-a264-fe10a6ee0c2c" providerId="ADAL" clId="{35A263BF-1178-4B28-874A-543E483E1B30}" dt="2020-08-18T02:13:36.310" v="430" actId="1035"/>
          <ac:spMkLst>
            <pc:docMk/>
            <pc:sldMk cId="553707979" sldId="300"/>
            <ac:spMk id="22" creationId="{8C08EF97-40EE-4A1F-ADE7-08E23EFD0A1F}"/>
          </ac:spMkLst>
        </pc:spChg>
        <pc:grpChg chg="del">
          <ac:chgData name="Pham Thi Minh Phuong" userId="59a886c1-9eb9-4e41-a264-fe10a6ee0c2c" providerId="ADAL" clId="{35A263BF-1178-4B28-874A-543E483E1B30}" dt="2020-08-18T02:07:42.528" v="223" actId="478"/>
          <ac:grpSpMkLst>
            <pc:docMk/>
            <pc:sldMk cId="553707979" sldId="300"/>
            <ac:grpSpMk id="16" creationId="{00000000-0000-0000-0000-000000000000}"/>
          </ac:grpSpMkLst>
        </pc:grpChg>
        <pc:picChg chg="add mod modCrop">
          <ac:chgData name="Pham Thi Minh Phuong" userId="59a886c1-9eb9-4e41-a264-fe10a6ee0c2c" providerId="ADAL" clId="{35A263BF-1178-4B28-874A-543E483E1B30}" dt="2020-08-18T02:17:01.917" v="453" actId="14100"/>
          <ac:picMkLst>
            <pc:docMk/>
            <pc:sldMk cId="553707979" sldId="300"/>
            <ac:picMk id="18" creationId="{CBE4DB05-E01F-491C-B70A-7F57CB2B6754}"/>
          </ac:picMkLst>
        </pc:picChg>
        <pc:picChg chg="add mod modCrop">
          <ac:chgData name="Pham Thi Minh Phuong" userId="59a886c1-9eb9-4e41-a264-fe10a6ee0c2c" providerId="ADAL" clId="{35A263BF-1178-4B28-874A-543E483E1B30}" dt="2020-08-18T02:11:26.089" v="314" actId="1076"/>
          <ac:picMkLst>
            <pc:docMk/>
            <pc:sldMk cId="553707979" sldId="300"/>
            <ac:picMk id="20" creationId="{FEF33DC6-6278-4D65-8037-559762F6CBB3}"/>
          </ac:picMkLst>
        </pc:picChg>
        <pc:picChg chg="add del mod modCrop">
          <ac:chgData name="Pham Thi Minh Phuong" userId="59a886c1-9eb9-4e41-a264-fe10a6ee0c2c" providerId="ADAL" clId="{35A263BF-1178-4B28-874A-543E483E1B30}" dt="2020-08-18T02:16:44.203" v="448" actId="478"/>
          <ac:picMkLst>
            <pc:docMk/>
            <pc:sldMk cId="553707979" sldId="300"/>
            <ac:picMk id="23" creationId="{7AF20C27-1121-4E14-9D9E-ECBBE68D26A0}"/>
          </ac:picMkLst>
        </pc:picChg>
      </pc:sldChg>
      <pc:sldChg chg="del">
        <pc:chgData name="Pham Thi Minh Phuong" userId="59a886c1-9eb9-4e41-a264-fe10a6ee0c2c" providerId="ADAL" clId="{35A263BF-1178-4B28-874A-543E483E1B30}" dt="2020-08-18T01:58:03.444" v="135" actId="47"/>
        <pc:sldMkLst>
          <pc:docMk/>
          <pc:sldMk cId="49681728" sldId="301"/>
        </pc:sldMkLst>
      </pc:sldChg>
      <pc:sldChg chg="del">
        <pc:chgData name="Pham Thi Minh Phuong" userId="59a886c1-9eb9-4e41-a264-fe10a6ee0c2c" providerId="ADAL" clId="{35A263BF-1178-4B28-874A-543E483E1B30}" dt="2020-08-18T01:58:03.444" v="135" actId="47"/>
        <pc:sldMkLst>
          <pc:docMk/>
          <pc:sldMk cId="291736782" sldId="302"/>
        </pc:sldMkLst>
      </pc:sldChg>
      <pc:sldChg chg="del">
        <pc:chgData name="Pham Thi Minh Phuong" userId="59a886c1-9eb9-4e41-a264-fe10a6ee0c2c" providerId="ADAL" clId="{35A263BF-1178-4B28-874A-543E483E1B30}" dt="2020-08-18T01:58:03.444" v="135" actId="47"/>
        <pc:sldMkLst>
          <pc:docMk/>
          <pc:sldMk cId="3094743185" sldId="303"/>
        </pc:sldMkLst>
      </pc:sldChg>
      <pc:sldChg chg="del">
        <pc:chgData name="Pham Thi Minh Phuong" userId="59a886c1-9eb9-4e41-a264-fe10a6ee0c2c" providerId="ADAL" clId="{35A263BF-1178-4B28-874A-543E483E1B30}" dt="2020-08-18T01:58:03.444" v="135" actId="47"/>
        <pc:sldMkLst>
          <pc:docMk/>
          <pc:sldMk cId="844930782" sldId="304"/>
        </pc:sldMkLst>
      </pc:sldChg>
      <pc:sldChg chg="del">
        <pc:chgData name="Pham Thi Minh Phuong" userId="59a886c1-9eb9-4e41-a264-fe10a6ee0c2c" providerId="ADAL" clId="{35A263BF-1178-4B28-874A-543E483E1B30}" dt="2020-08-18T01:58:03.444" v="135" actId="47"/>
        <pc:sldMkLst>
          <pc:docMk/>
          <pc:sldMk cId="718362397" sldId="305"/>
        </pc:sldMkLst>
      </pc:sldChg>
      <pc:sldChg chg="del">
        <pc:chgData name="Pham Thi Minh Phuong" userId="59a886c1-9eb9-4e41-a264-fe10a6ee0c2c" providerId="ADAL" clId="{35A263BF-1178-4B28-874A-543E483E1B30}" dt="2020-08-18T01:58:03.444" v="135" actId="47"/>
        <pc:sldMkLst>
          <pc:docMk/>
          <pc:sldMk cId="3200446936" sldId="306"/>
        </pc:sldMkLst>
      </pc:sldChg>
      <pc:sldChg chg="del">
        <pc:chgData name="Pham Thi Minh Phuong" userId="59a886c1-9eb9-4e41-a264-fe10a6ee0c2c" providerId="ADAL" clId="{35A263BF-1178-4B28-874A-543E483E1B30}" dt="2020-08-18T01:58:03.444" v="135" actId="47"/>
        <pc:sldMkLst>
          <pc:docMk/>
          <pc:sldMk cId="186697824" sldId="307"/>
        </pc:sldMkLst>
      </pc:sldChg>
      <pc:sldChg chg="del">
        <pc:chgData name="Pham Thi Minh Phuong" userId="59a886c1-9eb9-4e41-a264-fe10a6ee0c2c" providerId="ADAL" clId="{35A263BF-1178-4B28-874A-543E483E1B30}" dt="2020-08-18T01:58:03.444" v="135" actId="47"/>
        <pc:sldMkLst>
          <pc:docMk/>
          <pc:sldMk cId="3108345331" sldId="308"/>
        </pc:sldMkLst>
      </pc:sldChg>
      <pc:sldChg chg="del">
        <pc:chgData name="Pham Thi Minh Phuong" userId="59a886c1-9eb9-4e41-a264-fe10a6ee0c2c" providerId="ADAL" clId="{35A263BF-1178-4B28-874A-543E483E1B30}" dt="2020-08-18T01:58:03.444" v="135" actId="47"/>
        <pc:sldMkLst>
          <pc:docMk/>
          <pc:sldMk cId="2521279595" sldId="309"/>
        </pc:sldMkLst>
      </pc:sldChg>
      <pc:sldChg chg="addSp delSp modSp mod ord delAnim modAnim">
        <pc:chgData name="Pham Thi Minh Phuong" userId="59a886c1-9eb9-4e41-a264-fe10a6ee0c2c" providerId="ADAL" clId="{35A263BF-1178-4B28-874A-543E483E1B30}" dt="2020-08-18T02:07:22.134" v="220"/>
        <pc:sldMkLst>
          <pc:docMk/>
          <pc:sldMk cId="3973996967" sldId="310"/>
        </pc:sldMkLst>
        <pc:spChg chg="mod">
          <ac:chgData name="Pham Thi Minh Phuong" userId="59a886c1-9eb9-4e41-a264-fe10a6ee0c2c" providerId="ADAL" clId="{35A263BF-1178-4B28-874A-543E483E1B30}" dt="2020-08-18T01:59:17.967" v="153" actId="478"/>
          <ac:spMkLst>
            <pc:docMk/>
            <pc:sldMk cId="3973996967" sldId="310"/>
            <ac:spMk id="4" creationId="{00000000-0000-0000-0000-000000000000}"/>
          </ac:spMkLst>
        </pc:spChg>
        <pc:spChg chg="mod">
          <ac:chgData name="Pham Thi Minh Phuong" userId="59a886c1-9eb9-4e41-a264-fe10a6ee0c2c" providerId="ADAL" clId="{35A263BF-1178-4B28-874A-543E483E1B30}" dt="2020-08-18T01:59:17.967" v="153" actId="478"/>
          <ac:spMkLst>
            <pc:docMk/>
            <pc:sldMk cId="3973996967" sldId="310"/>
            <ac:spMk id="5" creationId="{00000000-0000-0000-0000-000000000000}"/>
          </ac:spMkLst>
        </pc:spChg>
        <pc:spChg chg="del mod">
          <ac:chgData name="Pham Thi Minh Phuong" userId="59a886c1-9eb9-4e41-a264-fe10a6ee0c2c" providerId="ADAL" clId="{35A263BF-1178-4B28-874A-543E483E1B30}" dt="2020-08-18T01:59:15.215" v="152" actId="478"/>
          <ac:spMkLst>
            <pc:docMk/>
            <pc:sldMk cId="3973996967" sldId="310"/>
            <ac:spMk id="6" creationId="{00000000-0000-0000-0000-000000000000}"/>
          </ac:spMkLst>
        </pc:spChg>
        <pc:spChg chg="mod">
          <ac:chgData name="Pham Thi Minh Phuong" userId="59a886c1-9eb9-4e41-a264-fe10a6ee0c2c" providerId="ADAL" clId="{35A263BF-1178-4B28-874A-543E483E1B30}" dt="2020-08-18T01:59:17.967" v="153" actId="478"/>
          <ac:spMkLst>
            <pc:docMk/>
            <pc:sldMk cId="3973996967" sldId="310"/>
            <ac:spMk id="8" creationId="{00000000-0000-0000-0000-000000000000}"/>
          </ac:spMkLst>
        </pc:spChg>
        <pc:spChg chg="mod">
          <ac:chgData name="Pham Thi Minh Phuong" userId="59a886c1-9eb9-4e41-a264-fe10a6ee0c2c" providerId="ADAL" clId="{35A263BF-1178-4B28-874A-543E483E1B30}" dt="2020-08-18T01:59:17.967" v="153" actId="478"/>
          <ac:spMkLst>
            <pc:docMk/>
            <pc:sldMk cId="3973996967" sldId="310"/>
            <ac:spMk id="9" creationId="{00000000-0000-0000-0000-000000000000}"/>
          </ac:spMkLst>
        </pc:spChg>
        <pc:spChg chg="del">
          <ac:chgData name="Pham Thi Minh Phuong" userId="59a886c1-9eb9-4e41-a264-fe10a6ee0c2c" providerId="ADAL" clId="{35A263BF-1178-4B28-874A-543E483E1B30}" dt="2020-08-18T01:59:11.563" v="150" actId="478"/>
          <ac:spMkLst>
            <pc:docMk/>
            <pc:sldMk cId="3973996967" sldId="310"/>
            <ac:spMk id="10" creationId="{00000000-0000-0000-0000-000000000000}"/>
          </ac:spMkLst>
        </pc:spChg>
        <pc:spChg chg="mod">
          <ac:chgData name="Pham Thi Minh Phuong" userId="59a886c1-9eb9-4e41-a264-fe10a6ee0c2c" providerId="ADAL" clId="{35A263BF-1178-4B28-874A-543E483E1B30}" dt="2020-08-18T01:59:17.967" v="153" actId="478"/>
          <ac:spMkLst>
            <pc:docMk/>
            <pc:sldMk cId="3973996967" sldId="310"/>
            <ac:spMk id="12" creationId="{00000000-0000-0000-0000-000000000000}"/>
          </ac:spMkLst>
        </pc:spChg>
        <pc:spChg chg="mod">
          <ac:chgData name="Pham Thi Minh Phuong" userId="59a886c1-9eb9-4e41-a264-fe10a6ee0c2c" providerId="ADAL" clId="{35A263BF-1178-4B28-874A-543E483E1B30}" dt="2020-08-18T01:59:17.967" v="153" actId="478"/>
          <ac:spMkLst>
            <pc:docMk/>
            <pc:sldMk cId="3973996967" sldId="310"/>
            <ac:spMk id="13" creationId="{00000000-0000-0000-0000-000000000000}"/>
          </ac:spMkLst>
        </pc:spChg>
        <pc:spChg chg="del mod">
          <ac:chgData name="Pham Thi Minh Phuong" userId="59a886c1-9eb9-4e41-a264-fe10a6ee0c2c" providerId="ADAL" clId="{35A263BF-1178-4B28-874A-543E483E1B30}" dt="2020-08-18T01:59:17.967" v="153" actId="478"/>
          <ac:spMkLst>
            <pc:docMk/>
            <pc:sldMk cId="3973996967" sldId="310"/>
            <ac:spMk id="14" creationId="{00000000-0000-0000-0000-000000000000}"/>
          </ac:spMkLst>
        </pc:spChg>
        <pc:spChg chg="mod">
          <ac:chgData name="Pham Thi Minh Phuong" userId="59a886c1-9eb9-4e41-a264-fe10a6ee0c2c" providerId="ADAL" clId="{35A263BF-1178-4B28-874A-543E483E1B30}" dt="2020-08-18T02:00:17.824" v="193" actId="1076"/>
          <ac:spMkLst>
            <pc:docMk/>
            <pc:sldMk cId="3973996967" sldId="310"/>
            <ac:spMk id="17" creationId="{00000000-0000-0000-0000-000000000000}"/>
          </ac:spMkLst>
        </pc:spChg>
        <pc:spChg chg="mod">
          <ac:chgData name="Pham Thi Minh Phuong" userId="59a886c1-9eb9-4e41-a264-fe10a6ee0c2c" providerId="ADAL" clId="{35A263BF-1178-4B28-874A-543E483E1B30}" dt="2020-08-18T01:59:17.967" v="153" actId="478"/>
          <ac:spMkLst>
            <pc:docMk/>
            <pc:sldMk cId="3973996967" sldId="310"/>
            <ac:spMk id="20" creationId="{00000000-0000-0000-0000-000000000000}"/>
          </ac:spMkLst>
        </pc:spChg>
        <pc:spChg chg="mod">
          <ac:chgData name="Pham Thi Minh Phuong" userId="59a886c1-9eb9-4e41-a264-fe10a6ee0c2c" providerId="ADAL" clId="{35A263BF-1178-4B28-874A-543E483E1B30}" dt="2020-08-18T01:59:17.967" v="153" actId="478"/>
          <ac:spMkLst>
            <pc:docMk/>
            <pc:sldMk cId="3973996967" sldId="310"/>
            <ac:spMk id="21" creationId="{00000000-0000-0000-0000-000000000000}"/>
          </ac:spMkLst>
        </pc:spChg>
        <pc:spChg chg="del">
          <ac:chgData name="Pham Thi Minh Phuong" userId="59a886c1-9eb9-4e41-a264-fe10a6ee0c2c" providerId="ADAL" clId="{35A263BF-1178-4B28-874A-543E483E1B30}" dt="2020-08-18T01:59:01.782" v="146" actId="478"/>
          <ac:spMkLst>
            <pc:docMk/>
            <pc:sldMk cId="3973996967" sldId="310"/>
            <ac:spMk id="22" creationId="{00000000-0000-0000-0000-000000000000}"/>
          </ac:spMkLst>
        </pc:spChg>
        <pc:spChg chg="del">
          <ac:chgData name="Pham Thi Minh Phuong" userId="59a886c1-9eb9-4e41-a264-fe10a6ee0c2c" providerId="ADAL" clId="{35A263BF-1178-4B28-874A-543E483E1B30}" dt="2020-08-18T01:59:04.990" v="148" actId="478"/>
          <ac:spMkLst>
            <pc:docMk/>
            <pc:sldMk cId="3973996967" sldId="310"/>
            <ac:spMk id="23" creationId="{00000000-0000-0000-0000-000000000000}"/>
          </ac:spMkLst>
        </pc:spChg>
        <pc:spChg chg="del">
          <ac:chgData name="Pham Thi Minh Phuong" userId="59a886c1-9eb9-4e41-a264-fe10a6ee0c2c" providerId="ADAL" clId="{35A263BF-1178-4B28-874A-543E483E1B30}" dt="2020-08-18T01:58:56.134" v="144" actId="478"/>
          <ac:spMkLst>
            <pc:docMk/>
            <pc:sldMk cId="3973996967" sldId="310"/>
            <ac:spMk id="24" creationId="{00000000-0000-0000-0000-000000000000}"/>
          </ac:spMkLst>
        </pc:spChg>
        <pc:spChg chg="del">
          <ac:chgData name="Pham Thi Minh Phuong" userId="59a886c1-9eb9-4e41-a264-fe10a6ee0c2c" providerId="ADAL" clId="{35A263BF-1178-4B28-874A-543E483E1B30}" dt="2020-08-18T01:59:02.798" v="147" actId="478"/>
          <ac:spMkLst>
            <pc:docMk/>
            <pc:sldMk cId="3973996967" sldId="310"/>
            <ac:spMk id="29" creationId="{00000000-0000-0000-0000-000000000000}"/>
          </ac:spMkLst>
        </pc:spChg>
        <pc:spChg chg="del">
          <ac:chgData name="Pham Thi Minh Phuong" userId="59a886c1-9eb9-4e41-a264-fe10a6ee0c2c" providerId="ADAL" clId="{35A263BF-1178-4B28-874A-543E483E1B30}" dt="2020-08-18T01:58:59.085" v="145" actId="478"/>
          <ac:spMkLst>
            <pc:docMk/>
            <pc:sldMk cId="3973996967" sldId="310"/>
            <ac:spMk id="31" creationId="{00000000-0000-0000-0000-000000000000}"/>
          </ac:spMkLst>
        </pc:spChg>
        <pc:spChg chg="del">
          <ac:chgData name="Pham Thi Minh Phuong" userId="59a886c1-9eb9-4e41-a264-fe10a6ee0c2c" providerId="ADAL" clId="{35A263BF-1178-4B28-874A-543E483E1B30}" dt="2020-08-18T01:59:07.742" v="149" actId="478"/>
          <ac:spMkLst>
            <pc:docMk/>
            <pc:sldMk cId="3973996967" sldId="310"/>
            <ac:spMk id="32" creationId="{00000000-0000-0000-0000-000000000000}"/>
          </ac:spMkLst>
        </pc:spChg>
        <pc:grpChg chg="mod">
          <ac:chgData name="Pham Thi Minh Phuong" userId="59a886c1-9eb9-4e41-a264-fe10a6ee0c2c" providerId="ADAL" clId="{35A263BF-1178-4B28-874A-543E483E1B30}" dt="2020-08-18T01:59:17.967" v="153" actId="478"/>
          <ac:grpSpMkLst>
            <pc:docMk/>
            <pc:sldMk cId="3973996967" sldId="310"/>
            <ac:grpSpMk id="2" creationId="{00000000-0000-0000-0000-000000000000}"/>
          </ac:grpSpMkLst>
        </pc:grpChg>
        <pc:grpChg chg="mod">
          <ac:chgData name="Pham Thi Minh Phuong" userId="59a886c1-9eb9-4e41-a264-fe10a6ee0c2c" providerId="ADAL" clId="{35A263BF-1178-4B28-874A-543E483E1B30}" dt="2020-08-18T01:59:17.967" v="153" actId="478"/>
          <ac:grpSpMkLst>
            <pc:docMk/>
            <pc:sldMk cId="3973996967" sldId="310"/>
            <ac:grpSpMk id="3" creationId="{00000000-0000-0000-0000-000000000000}"/>
          </ac:grpSpMkLst>
        </pc:grpChg>
        <pc:grpChg chg="mod">
          <ac:chgData name="Pham Thi Minh Phuong" userId="59a886c1-9eb9-4e41-a264-fe10a6ee0c2c" providerId="ADAL" clId="{35A263BF-1178-4B28-874A-543E483E1B30}" dt="2020-08-18T01:59:17.967" v="153" actId="478"/>
          <ac:grpSpMkLst>
            <pc:docMk/>
            <pc:sldMk cId="3973996967" sldId="310"/>
            <ac:grpSpMk id="7" creationId="{00000000-0000-0000-0000-000000000000}"/>
          </ac:grpSpMkLst>
        </pc:grpChg>
        <pc:grpChg chg="mod">
          <ac:chgData name="Pham Thi Minh Phuong" userId="59a886c1-9eb9-4e41-a264-fe10a6ee0c2c" providerId="ADAL" clId="{35A263BF-1178-4B28-874A-543E483E1B30}" dt="2020-08-18T01:59:17.967" v="153" actId="478"/>
          <ac:grpSpMkLst>
            <pc:docMk/>
            <pc:sldMk cId="3973996967" sldId="310"/>
            <ac:grpSpMk id="11" creationId="{00000000-0000-0000-0000-000000000000}"/>
          </ac:grpSpMkLst>
        </pc:grpChg>
        <pc:grpChg chg="mod">
          <ac:chgData name="Pham Thi Minh Phuong" userId="59a886c1-9eb9-4e41-a264-fe10a6ee0c2c" providerId="ADAL" clId="{35A263BF-1178-4B28-874A-543E483E1B30}" dt="2020-08-18T01:59:17.967" v="153" actId="478"/>
          <ac:grpSpMkLst>
            <pc:docMk/>
            <pc:sldMk cId="3973996967" sldId="310"/>
            <ac:grpSpMk id="15" creationId="{00000000-0000-0000-0000-000000000000}"/>
          </ac:grpSpMkLst>
        </pc:grpChg>
        <pc:grpChg chg="mod">
          <ac:chgData name="Pham Thi Minh Phuong" userId="59a886c1-9eb9-4e41-a264-fe10a6ee0c2c" providerId="ADAL" clId="{35A263BF-1178-4B28-874A-543E483E1B30}" dt="2020-08-18T01:59:17.967" v="153" actId="478"/>
          <ac:grpSpMkLst>
            <pc:docMk/>
            <pc:sldMk cId="3973996967" sldId="310"/>
            <ac:grpSpMk id="18" creationId="{00000000-0000-0000-0000-000000000000}"/>
          </ac:grpSpMkLst>
        </pc:grpChg>
        <pc:picChg chg="add mod">
          <ac:chgData name="Pham Thi Minh Phuong" userId="59a886c1-9eb9-4e41-a264-fe10a6ee0c2c" providerId="ADAL" clId="{35A263BF-1178-4B28-874A-543E483E1B30}" dt="2020-08-18T02:07:20.307" v="219" actId="1076"/>
          <ac:picMkLst>
            <pc:docMk/>
            <pc:sldMk cId="3973996967" sldId="310"/>
            <ac:picMk id="16" creationId="{30B615F4-7A71-4DE2-97D2-676AB3FF234A}"/>
          </ac:picMkLst>
        </pc:picChg>
      </pc:sldChg>
      <pc:sldChg chg="add ord">
        <pc:chgData name="Pham Thi Minh Phuong" userId="59a886c1-9eb9-4e41-a264-fe10a6ee0c2c" providerId="ADAL" clId="{35A263BF-1178-4B28-874A-543E483E1B30}" dt="2020-08-18T02:26:22.143" v="600"/>
        <pc:sldMkLst>
          <pc:docMk/>
          <pc:sldMk cId="532826948" sldId="311"/>
        </pc:sldMkLst>
      </pc:sldChg>
      <pc:sldChg chg="del">
        <pc:chgData name="Pham Thi Minh Phuong" userId="59a886c1-9eb9-4e41-a264-fe10a6ee0c2c" providerId="ADAL" clId="{35A263BF-1178-4B28-874A-543E483E1B30}" dt="2020-08-18T01:58:03.444" v="135" actId="47"/>
        <pc:sldMkLst>
          <pc:docMk/>
          <pc:sldMk cId="2478049159" sldId="311"/>
        </pc:sldMkLst>
      </pc:sldChg>
      <pc:sldChg chg="del">
        <pc:chgData name="Pham Thi Minh Phuong" userId="59a886c1-9eb9-4e41-a264-fe10a6ee0c2c" providerId="ADAL" clId="{35A263BF-1178-4B28-874A-543E483E1B30}" dt="2020-08-18T01:58:03.444" v="135" actId="47"/>
        <pc:sldMkLst>
          <pc:docMk/>
          <pc:sldMk cId="2247141228" sldId="312"/>
        </pc:sldMkLst>
      </pc:sldChg>
      <pc:sldChg chg="add ord">
        <pc:chgData name="Pham Thi Minh Phuong" userId="59a886c1-9eb9-4e41-a264-fe10a6ee0c2c" providerId="ADAL" clId="{35A263BF-1178-4B28-874A-543E483E1B30}" dt="2020-08-18T02:26:19.803" v="598" actId="20578"/>
        <pc:sldMkLst>
          <pc:docMk/>
          <pc:sldMk cId="2316430590" sldId="312"/>
        </pc:sldMkLst>
      </pc:sldChg>
      <pc:sldChg chg="del">
        <pc:chgData name="Pham Thi Minh Phuong" userId="59a886c1-9eb9-4e41-a264-fe10a6ee0c2c" providerId="ADAL" clId="{35A263BF-1178-4B28-874A-543E483E1B30}" dt="2020-08-18T01:58:03.444" v="135" actId="47"/>
        <pc:sldMkLst>
          <pc:docMk/>
          <pc:sldMk cId="679118753" sldId="313"/>
        </pc:sldMkLst>
      </pc:sldChg>
      <pc:sldChg chg="delSp modSp add mod ord delAnim">
        <pc:chgData name="Pham Thi Minh Phuong" userId="59a886c1-9eb9-4e41-a264-fe10a6ee0c2c" providerId="ADAL" clId="{35A263BF-1178-4B28-874A-543E483E1B30}" dt="2020-08-18T02:15:22.856" v="439"/>
        <pc:sldMkLst>
          <pc:docMk/>
          <pc:sldMk cId="3990783949" sldId="313"/>
        </pc:sldMkLst>
        <pc:spChg chg="mod">
          <ac:chgData name="Pham Thi Minh Phuong" userId="59a886c1-9eb9-4e41-a264-fe10a6ee0c2c" providerId="ADAL" clId="{35A263BF-1178-4B28-874A-543E483E1B30}" dt="2020-08-18T02:09:20.639" v="287" actId="14100"/>
          <ac:spMkLst>
            <pc:docMk/>
            <pc:sldMk cId="3990783949" sldId="313"/>
            <ac:spMk id="4" creationId="{00000000-0000-0000-0000-000000000000}"/>
          </ac:spMkLst>
        </pc:spChg>
        <pc:spChg chg="mod">
          <ac:chgData name="Pham Thi Minh Phuong" userId="59a886c1-9eb9-4e41-a264-fe10a6ee0c2c" providerId="ADAL" clId="{35A263BF-1178-4B28-874A-543E483E1B30}" dt="2020-08-18T02:09:32.322" v="289" actId="14100"/>
          <ac:spMkLst>
            <pc:docMk/>
            <pc:sldMk cId="3990783949" sldId="313"/>
            <ac:spMk id="5" creationId="{00000000-0000-0000-0000-000000000000}"/>
          </ac:spMkLst>
        </pc:spChg>
        <pc:spChg chg="mod">
          <ac:chgData name="Pham Thi Minh Phuong" userId="59a886c1-9eb9-4e41-a264-fe10a6ee0c2c" providerId="ADAL" clId="{35A263BF-1178-4B28-874A-543E483E1B30}" dt="2020-08-18T02:09:20.639" v="287" actId="14100"/>
          <ac:spMkLst>
            <pc:docMk/>
            <pc:sldMk cId="3990783949" sldId="313"/>
            <ac:spMk id="8" creationId="{00000000-0000-0000-0000-000000000000}"/>
          </ac:spMkLst>
        </pc:spChg>
        <pc:spChg chg="mod">
          <ac:chgData name="Pham Thi Minh Phuong" userId="59a886c1-9eb9-4e41-a264-fe10a6ee0c2c" providerId="ADAL" clId="{35A263BF-1178-4B28-874A-543E483E1B30}" dt="2020-08-18T02:09:46.284" v="293" actId="1036"/>
          <ac:spMkLst>
            <pc:docMk/>
            <pc:sldMk cId="3990783949" sldId="313"/>
            <ac:spMk id="9" creationId="{00000000-0000-0000-0000-000000000000}"/>
          </ac:spMkLst>
        </pc:spChg>
        <pc:spChg chg="mod">
          <ac:chgData name="Pham Thi Minh Phuong" userId="59a886c1-9eb9-4e41-a264-fe10a6ee0c2c" providerId="ADAL" clId="{35A263BF-1178-4B28-874A-543E483E1B30}" dt="2020-08-18T02:09:20.639" v="287" actId="14100"/>
          <ac:spMkLst>
            <pc:docMk/>
            <pc:sldMk cId="3990783949" sldId="313"/>
            <ac:spMk id="12" creationId="{00000000-0000-0000-0000-000000000000}"/>
          </ac:spMkLst>
        </pc:spChg>
        <pc:spChg chg="mod">
          <ac:chgData name="Pham Thi Minh Phuong" userId="59a886c1-9eb9-4e41-a264-fe10a6ee0c2c" providerId="ADAL" clId="{35A263BF-1178-4B28-874A-543E483E1B30}" dt="2020-08-18T02:09:20.639" v="287" actId="14100"/>
          <ac:spMkLst>
            <pc:docMk/>
            <pc:sldMk cId="3990783949" sldId="313"/>
            <ac:spMk id="13" creationId="{00000000-0000-0000-0000-000000000000}"/>
          </ac:spMkLst>
        </pc:spChg>
        <pc:spChg chg="mod">
          <ac:chgData name="Pham Thi Minh Phuong" userId="59a886c1-9eb9-4e41-a264-fe10a6ee0c2c" providerId="ADAL" clId="{35A263BF-1178-4B28-874A-543E483E1B30}" dt="2020-08-18T02:09:27.458" v="288" actId="1076"/>
          <ac:spMkLst>
            <pc:docMk/>
            <pc:sldMk cId="3990783949" sldId="313"/>
            <ac:spMk id="17" creationId="{00000000-0000-0000-0000-000000000000}"/>
          </ac:spMkLst>
        </pc:spChg>
        <pc:spChg chg="mod">
          <ac:chgData name="Pham Thi Minh Phuong" userId="59a886c1-9eb9-4e41-a264-fe10a6ee0c2c" providerId="ADAL" clId="{35A263BF-1178-4B28-874A-543E483E1B30}" dt="2020-08-18T02:09:20.639" v="287" actId="14100"/>
          <ac:spMkLst>
            <pc:docMk/>
            <pc:sldMk cId="3990783949" sldId="313"/>
            <ac:spMk id="20" creationId="{00000000-0000-0000-0000-000000000000}"/>
          </ac:spMkLst>
        </pc:spChg>
        <pc:spChg chg="mod">
          <ac:chgData name="Pham Thi Minh Phuong" userId="59a886c1-9eb9-4e41-a264-fe10a6ee0c2c" providerId="ADAL" clId="{35A263BF-1178-4B28-874A-543E483E1B30}" dt="2020-08-18T02:09:20.639" v="287" actId="14100"/>
          <ac:spMkLst>
            <pc:docMk/>
            <pc:sldMk cId="3990783949" sldId="313"/>
            <ac:spMk id="21" creationId="{00000000-0000-0000-0000-000000000000}"/>
          </ac:spMkLst>
        </pc:spChg>
        <pc:grpChg chg="mod">
          <ac:chgData name="Pham Thi Minh Phuong" userId="59a886c1-9eb9-4e41-a264-fe10a6ee0c2c" providerId="ADAL" clId="{35A263BF-1178-4B28-874A-543E483E1B30}" dt="2020-08-18T02:09:20.639" v="287" actId="14100"/>
          <ac:grpSpMkLst>
            <pc:docMk/>
            <pc:sldMk cId="3990783949" sldId="313"/>
            <ac:grpSpMk id="2" creationId="{00000000-0000-0000-0000-000000000000}"/>
          </ac:grpSpMkLst>
        </pc:grpChg>
        <pc:grpChg chg="mod">
          <ac:chgData name="Pham Thi Minh Phuong" userId="59a886c1-9eb9-4e41-a264-fe10a6ee0c2c" providerId="ADAL" clId="{35A263BF-1178-4B28-874A-543E483E1B30}" dt="2020-08-18T02:09:20.639" v="287" actId="14100"/>
          <ac:grpSpMkLst>
            <pc:docMk/>
            <pc:sldMk cId="3990783949" sldId="313"/>
            <ac:grpSpMk id="3" creationId="{00000000-0000-0000-0000-000000000000}"/>
          </ac:grpSpMkLst>
        </pc:grpChg>
        <pc:grpChg chg="mod">
          <ac:chgData name="Pham Thi Minh Phuong" userId="59a886c1-9eb9-4e41-a264-fe10a6ee0c2c" providerId="ADAL" clId="{35A263BF-1178-4B28-874A-543E483E1B30}" dt="2020-08-18T02:09:20.639" v="287" actId="14100"/>
          <ac:grpSpMkLst>
            <pc:docMk/>
            <pc:sldMk cId="3990783949" sldId="313"/>
            <ac:grpSpMk id="7" creationId="{00000000-0000-0000-0000-000000000000}"/>
          </ac:grpSpMkLst>
        </pc:grpChg>
        <pc:grpChg chg="mod">
          <ac:chgData name="Pham Thi Minh Phuong" userId="59a886c1-9eb9-4e41-a264-fe10a6ee0c2c" providerId="ADAL" clId="{35A263BF-1178-4B28-874A-543E483E1B30}" dt="2020-08-18T02:09:20.639" v="287" actId="14100"/>
          <ac:grpSpMkLst>
            <pc:docMk/>
            <pc:sldMk cId="3990783949" sldId="313"/>
            <ac:grpSpMk id="11" creationId="{00000000-0000-0000-0000-000000000000}"/>
          </ac:grpSpMkLst>
        </pc:grpChg>
        <pc:grpChg chg="mod">
          <ac:chgData name="Pham Thi Minh Phuong" userId="59a886c1-9eb9-4e41-a264-fe10a6ee0c2c" providerId="ADAL" clId="{35A263BF-1178-4B28-874A-543E483E1B30}" dt="2020-08-18T02:09:20.639" v="287" actId="14100"/>
          <ac:grpSpMkLst>
            <pc:docMk/>
            <pc:sldMk cId="3990783949" sldId="313"/>
            <ac:grpSpMk id="15" creationId="{00000000-0000-0000-0000-000000000000}"/>
          </ac:grpSpMkLst>
        </pc:grpChg>
        <pc:grpChg chg="mod">
          <ac:chgData name="Pham Thi Minh Phuong" userId="59a886c1-9eb9-4e41-a264-fe10a6ee0c2c" providerId="ADAL" clId="{35A263BF-1178-4B28-874A-543E483E1B30}" dt="2020-08-18T02:09:20.639" v="287" actId="14100"/>
          <ac:grpSpMkLst>
            <pc:docMk/>
            <pc:sldMk cId="3990783949" sldId="313"/>
            <ac:grpSpMk id="18" creationId="{00000000-0000-0000-0000-000000000000}"/>
          </ac:grpSpMkLst>
        </pc:grpChg>
        <pc:picChg chg="del">
          <ac:chgData name="Pham Thi Minh Phuong" userId="59a886c1-9eb9-4e41-a264-fe10a6ee0c2c" providerId="ADAL" clId="{35A263BF-1178-4B28-874A-543E483E1B30}" dt="2020-08-18T02:08:43.622" v="227" actId="478"/>
          <ac:picMkLst>
            <pc:docMk/>
            <pc:sldMk cId="3990783949" sldId="313"/>
            <ac:picMk id="16" creationId="{30B615F4-7A71-4DE2-97D2-676AB3FF234A}"/>
          </ac:picMkLst>
        </pc:picChg>
      </pc:sldChg>
      <pc:sldChg chg="addSp modSp add mod modAnim">
        <pc:chgData name="Pham Thi Minh Phuong" userId="59a886c1-9eb9-4e41-a264-fe10a6ee0c2c" providerId="ADAL" clId="{35A263BF-1178-4B28-874A-543E483E1B30}" dt="2020-08-18T02:20:15.267" v="504"/>
        <pc:sldMkLst>
          <pc:docMk/>
          <pc:sldMk cId="886845859" sldId="314"/>
        </pc:sldMkLst>
        <pc:spChg chg="add mod">
          <ac:chgData name="Pham Thi Minh Phuong" userId="59a886c1-9eb9-4e41-a264-fe10a6ee0c2c" providerId="ADAL" clId="{35A263BF-1178-4B28-874A-543E483E1B30}" dt="2020-08-18T02:19:55.765" v="499" actId="1076"/>
          <ac:spMkLst>
            <pc:docMk/>
            <pc:sldMk cId="886845859" sldId="314"/>
            <ac:spMk id="4" creationId="{961183D3-A832-45F9-BB32-83B05ECF1663}"/>
          </ac:spMkLst>
        </pc:spChg>
        <pc:spChg chg="add mod">
          <ac:chgData name="Pham Thi Minh Phuong" userId="59a886c1-9eb9-4e41-a264-fe10a6ee0c2c" providerId="ADAL" clId="{35A263BF-1178-4B28-874A-543E483E1B30}" dt="2020-08-18T02:20:02.252" v="501" actId="1076"/>
          <ac:spMkLst>
            <pc:docMk/>
            <pc:sldMk cId="886845859" sldId="314"/>
            <ac:spMk id="5" creationId="{3556C26F-C632-4FB8-AF0B-2972EAEA8C96}"/>
          </ac:spMkLst>
        </pc:spChg>
        <pc:spChg chg="add mod">
          <ac:chgData name="Pham Thi Minh Phuong" userId="59a886c1-9eb9-4e41-a264-fe10a6ee0c2c" providerId="ADAL" clId="{35A263BF-1178-4B28-874A-543E483E1B30}" dt="2020-08-18T02:19:59.049" v="500" actId="1076"/>
          <ac:spMkLst>
            <pc:docMk/>
            <pc:sldMk cId="886845859" sldId="314"/>
            <ac:spMk id="6" creationId="{2D6B8757-AE21-4BBA-9D72-4799F69A802E}"/>
          </ac:spMkLst>
        </pc:spChg>
        <pc:spChg chg="mod">
          <ac:chgData name="Pham Thi Minh Phuong" userId="59a886c1-9eb9-4e41-a264-fe10a6ee0c2c" providerId="ADAL" clId="{35A263BF-1178-4B28-874A-543E483E1B30}" dt="2020-08-18T02:18:54.394" v="485" actId="20577"/>
          <ac:spMkLst>
            <pc:docMk/>
            <pc:sldMk cId="886845859" sldId="314"/>
            <ac:spMk id="25" creationId="{00000000-0000-0000-0000-000000000000}"/>
          </ac:spMkLst>
        </pc:spChg>
        <pc:picChg chg="mod">
          <ac:chgData name="Pham Thi Minh Phuong" userId="59a886c1-9eb9-4e41-a264-fe10a6ee0c2c" providerId="ADAL" clId="{35A263BF-1178-4B28-874A-543E483E1B30}" dt="2020-08-18T02:18:21.374" v="474" actId="14100"/>
          <ac:picMkLst>
            <pc:docMk/>
            <pc:sldMk cId="886845859" sldId="314"/>
            <ac:picMk id="3" creationId="{00000000-0000-0000-0000-000000000000}"/>
          </ac:picMkLst>
        </pc:picChg>
      </pc:sldChg>
      <pc:sldChg chg="del">
        <pc:chgData name="Pham Thi Minh Phuong" userId="59a886c1-9eb9-4e41-a264-fe10a6ee0c2c" providerId="ADAL" clId="{35A263BF-1178-4B28-874A-543E483E1B30}" dt="2020-08-18T01:58:03.444" v="135" actId="47"/>
        <pc:sldMkLst>
          <pc:docMk/>
          <pc:sldMk cId="2449301880" sldId="314"/>
        </pc:sldMkLst>
      </pc:sldChg>
      <pc:sldChg chg="del">
        <pc:chgData name="Pham Thi Minh Phuong" userId="59a886c1-9eb9-4e41-a264-fe10a6ee0c2c" providerId="ADAL" clId="{35A263BF-1178-4B28-874A-543E483E1B30}" dt="2020-08-18T01:58:03.444" v="135" actId="47"/>
        <pc:sldMkLst>
          <pc:docMk/>
          <pc:sldMk cId="1233579209" sldId="315"/>
        </pc:sldMkLst>
      </pc:sldChg>
      <pc:sldChg chg="modSp add mod">
        <pc:chgData name="Pham Thi Minh Phuong" userId="59a886c1-9eb9-4e41-a264-fe10a6ee0c2c" providerId="ADAL" clId="{35A263BF-1178-4B28-874A-543E483E1B30}" dt="2020-08-18T02:20:45.308" v="518" actId="20577"/>
        <pc:sldMkLst>
          <pc:docMk/>
          <pc:sldMk cId="4073527571" sldId="315"/>
        </pc:sldMkLst>
        <pc:spChg chg="mod">
          <ac:chgData name="Pham Thi Minh Phuong" userId="59a886c1-9eb9-4e41-a264-fe10a6ee0c2c" providerId="ADAL" clId="{35A263BF-1178-4B28-874A-543E483E1B30}" dt="2020-08-18T02:20:45.308" v="518" actId="20577"/>
          <ac:spMkLst>
            <pc:docMk/>
            <pc:sldMk cId="4073527571" sldId="315"/>
            <ac:spMk id="17" creationId="{00000000-0000-0000-0000-000000000000}"/>
          </ac:spMkLst>
        </pc:spChg>
      </pc:sldChg>
      <pc:sldChg chg="modSp add mod modAnim">
        <pc:chgData name="Pham Thi Minh Phuong" userId="59a886c1-9eb9-4e41-a264-fe10a6ee0c2c" providerId="ADAL" clId="{35A263BF-1178-4B28-874A-543E483E1B30}" dt="2020-08-18T02:25:43.440" v="596"/>
        <pc:sldMkLst>
          <pc:docMk/>
          <pc:sldMk cId="218111323" sldId="316"/>
        </pc:sldMkLst>
        <pc:spChg chg="mod">
          <ac:chgData name="Pham Thi Minh Phuong" userId="59a886c1-9eb9-4e41-a264-fe10a6ee0c2c" providerId="ADAL" clId="{35A263BF-1178-4B28-874A-543E483E1B30}" dt="2020-08-18T02:21:46.437" v="584" actId="1076"/>
          <ac:spMkLst>
            <pc:docMk/>
            <pc:sldMk cId="218111323" sldId="316"/>
            <ac:spMk id="21" creationId="{67CB6753-1C5F-45EE-944A-2E803F95E5F8}"/>
          </ac:spMkLst>
        </pc:spChg>
        <pc:spChg chg="mod">
          <ac:chgData name="Pham Thi Minh Phuong" userId="59a886c1-9eb9-4e41-a264-fe10a6ee0c2c" providerId="ADAL" clId="{35A263BF-1178-4B28-874A-543E483E1B30}" dt="2020-08-18T02:25:23.376" v="594" actId="1037"/>
          <ac:spMkLst>
            <pc:docMk/>
            <pc:sldMk cId="218111323" sldId="316"/>
            <ac:spMk id="22" creationId="{8C08EF97-40EE-4A1F-ADE7-08E23EFD0A1F}"/>
          </ac:spMkLst>
        </pc:spChg>
        <pc:picChg chg="mod modCrop">
          <ac:chgData name="Pham Thi Minh Phuong" userId="59a886c1-9eb9-4e41-a264-fe10a6ee0c2c" providerId="ADAL" clId="{35A263BF-1178-4B28-874A-543E483E1B30}" dt="2020-08-18T02:22:16.769" v="591" actId="14100"/>
          <ac:picMkLst>
            <pc:docMk/>
            <pc:sldMk cId="218111323" sldId="316"/>
            <ac:picMk id="18" creationId="{CBE4DB05-E01F-491C-B70A-7F57CB2B6754}"/>
          </ac:picMkLst>
        </pc:picChg>
        <pc:picChg chg="mod modCrop">
          <ac:chgData name="Pham Thi Minh Phuong" userId="59a886c1-9eb9-4e41-a264-fe10a6ee0c2c" providerId="ADAL" clId="{35A263BF-1178-4B28-874A-543E483E1B30}" dt="2020-08-18T02:21:22.254" v="524" actId="1076"/>
          <ac:picMkLst>
            <pc:docMk/>
            <pc:sldMk cId="218111323" sldId="316"/>
            <ac:picMk id="20" creationId="{FEF33DC6-6278-4D65-8037-559762F6CBB3}"/>
          </ac:picMkLst>
        </pc:picChg>
      </pc:sldChg>
      <pc:sldChg chg="modSp add mod">
        <pc:chgData name="Pham Thi Minh Phuong" userId="59a886c1-9eb9-4e41-a264-fe10a6ee0c2c" providerId="ADAL" clId="{35A263BF-1178-4B28-874A-543E483E1B30}" dt="2020-08-18T02:26:38.221" v="614" actId="20577"/>
        <pc:sldMkLst>
          <pc:docMk/>
          <pc:sldMk cId="3984175086" sldId="317"/>
        </pc:sldMkLst>
        <pc:spChg chg="mod">
          <ac:chgData name="Pham Thi Minh Phuong" userId="59a886c1-9eb9-4e41-a264-fe10a6ee0c2c" providerId="ADAL" clId="{35A263BF-1178-4B28-874A-543E483E1B30}" dt="2020-08-18T02:26:38.221" v="614" actId="20577"/>
          <ac:spMkLst>
            <pc:docMk/>
            <pc:sldMk cId="3984175086" sldId="317"/>
            <ac:spMk id="17" creationId="{00000000-0000-0000-0000-000000000000}"/>
          </ac:spMkLst>
        </pc:spChg>
      </pc:sldChg>
      <pc:sldChg chg="modSp add mod">
        <pc:chgData name="Pham Thi Minh Phuong" userId="59a886c1-9eb9-4e41-a264-fe10a6ee0c2c" providerId="ADAL" clId="{35A263BF-1178-4B28-874A-543E483E1B30}" dt="2020-08-18T02:30:12.994" v="653" actId="14100"/>
        <pc:sldMkLst>
          <pc:docMk/>
          <pc:sldMk cId="3749060487" sldId="318"/>
        </pc:sldMkLst>
        <pc:spChg chg="mod">
          <ac:chgData name="Pham Thi Minh Phuong" userId="59a886c1-9eb9-4e41-a264-fe10a6ee0c2c" providerId="ADAL" clId="{35A263BF-1178-4B28-874A-543E483E1B30}" dt="2020-08-18T02:26:58.811" v="616" actId="20577"/>
          <ac:spMkLst>
            <pc:docMk/>
            <pc:sldMk cId="3749060487" sldId="318"/>
            <ac:spMk id="22" creationId="{8C08EF97-40EE-4A1F-ADE7-08E23EFD0A1F}"/>
          </ac:spMkLst>
        </pc:spChg>
        <pc:picChg chg="mod modCrop">
          <ac:chgData name="Pham Thi Minh Phuong" userId="59a886c1-9eb9-4e41-a264-fe10a6ee0c2c" providerId="ADAL" clId="{35A263BF-1178-4B28-874A-543E483E1B30}" dt="2020-08-18T02:30:12.994" v="653" actId="14100"/>
          <ac:picMkLst>
            <pc:docMk/>
            <pc:sldMk cId="3749060487" sldId="318"/>
            <ac:picMk id="18" creationId="{CBE4DB05-E01F-491C-B70A-7F57CB2B6754}"/>
          </ac:picMkLst>
        </pc:picChg>
        <pc:picChg chg="mod modCrop">
          <ac:chgData name="Pham Thi Minh Phuong" userId="59a886c1-9eb9-4e41-a264-fe10a6ee0c2c" providerId="ADAL" clId="{35A263BF-1178-4B28-874A-543E483E1B30}" dt="2020-08-18T02:29:03.856" v="639" actId="14100"/>
          <ac:picMkLst>
            <pc:docMk/>
            <pc:sldMk cId="3749060487" sldId="318"/>
            <ac:picMk id="20" creationId="{FEF33DC6-6278-4D65-8037-559762F6CBB3}"/>
          </ac:picMkLst>
        </pc:picChg>
      </pc:sldChg>
      <pc:sldChg chg="addSp modSp add mod modAnim">
        <pc:chgData name="Pham Thi Minh Phuong" userId="59a886c1-9eb9-4e41-a264-fe10a6ee0c2c" providerId="ADAL" clId="{35A263BF-1178-4B28-874A-543E483E1B30}" dt="2020-08-18T02:37:00.296" v="762" actId="1038"/>
        <pc:sldMkLst>
          <pc:docMk/>
          <pc:sldMk cId="369433564" sldId="319"/>
        </pc:sldMkLst>
        <pc:spChg chg="mod">
          <ac:chgData name="Pham Thi Minh Phuong" userId="59a886c1-9eb9-4e41-a264-fe10a6ee0c2c" providerId="ADAL" clId="{35A263BF-1178-4B28-874A-543E483E1B30}" dt="2020-08-18T02:37:00.296" v="762" actId="1038"/>
          <ac:spMkLst>
            <pc:docMk/>
            <pc:sldMk cId="369433564" sldId="319"/>
            <ac:spMk id="4" creationId="{961183D3-A832-45F9-BB32-83B05ECF1663}"/>
          </ac:spMkLst>
        </pc:spChg>
        <pc:spChg chg="mod">
          <ac:chgData name="Pham Thi Minh Phuong" userId="59a886c1-9eb9-4e41-a264-fe10a6ee0c2c" providerId="ADAL" clId="{35A263BF-1178-4B28-874A-543E483E1B30}" dt="2020-08-18T02:36:52.631" v="752" actId="1037"/>
          <ac:spMkLst>
            <pc:docMk/>
            <pc:sldMk cId="369433564" sldId="319"/>
            <ac:spMk id="5" creationId="{3556C26F-C632-4FB8-AF0B-2972EAEA8C96}"/>
          </ac:spMkLst>
        </pc:spChg>
        <pc:spChg chg="mod">
          <ac:chgData name="Pham Thi Minh Phuong" userId="59a886c1-9eb9-4e41-a264-fe10a6ee0c2c" providerId="ADAL" clId="{35A263BF-1178-4B28-874A-543E483E1B30}" dt="2020-08-18T02:36:46.735" v="745" actId="1076"/>
          <ac:spMkLst>
            <pc:docMk/>
            <pc:sldMk cId="369433564" sldId="319"/>
            <ac:spMk id="6" creationId="{2D6B8757-AE21-4BBA-9D72-4799F69A802E}"/>
          </ac:spMkLst>
        </pc:spChg>
        <pc:spChg chg="add mod">
          <ac:chgData name="Pham Thi Minh Phuong" userId="59a886c1-9eb9-4e41-a264-fe10a6ee0c2c" providerId="ADAL" clId="{35A263BF-1178-4B28-874A-543E483E1B30}" dt="2020-08-18T02:35:50.618" v="733" actId="14861"/>
          <ac:spMkLst>
            <pc:docMk/>
            <pc:sldMk cId="369433564" sldId="319"/>
            <ac:spMk id="7" creationId="{9384FD50-2BA6-45DE-B4C5-FCA56569D0F8}"/>
          </ac:spMkLst>
        </pc:spChg>
        <pc:spChg chg="mod">
          <ac:chgData name="Pham Thi Minh Phuong" userId="59a886c1-9eb9-4e41-a264-fe10a6ee0c2c" providerId="ADAL" clId="{35A263BF-1178-4B28-874A-543E483E1B30}" dt="2020-08-18T02:35:54.615" v="734" actId="1076"/>
          <ac:spMkLst>
            <pc:docMk/>
            <pc:sldMk cId="369433564" sldId="319"/>
            <ac:spMk id="25" creationId="{00000000-0000-0000-0000-000000000000}"/>
          </ac:spMkLst>
        </pc:spChg>
      </pc:sldChg>
      <pc:sldMasterChg chg="modSldLayout">
        <pc:chgData name="Pham Thi Minh Phuong" userId="59a886c1-9eb9-4e41-a264-fe10a6ee0c2c" providerId="ADAL" clId="{35A263BF-1178-4B28-874A-543E483E1B30}" dt="2020-08-18T02:02:10.988" v="217" actId="20577"/>
        <pc:sldMasterMkLst>
          <pc:docMk/>
          <pc:sldMasterMk cId="1881859133" sldId="2147483660"/>
        </pc:sldMasterMkLst>
        <pc:sldLayoutChg chg="modSp mod">
          <pc:chgData name="Pham Thi Minh Phuong" userId="59a886c1-9eb9-4e41-a264-fe10a6ee0c2c" providerId="ADAL" clId="{35A263BF-1178-4B28-874A-543E483E1B30}" dt="2020-08-18T02:02:10.988" v="217" actId="20577"/>
          <pc:sldLayoutMkLst>
            <pc:docMk/>
            <pc:sldMasterMk cId="1881859133" sldId="2147483660"/>
            <pc:sldLayoutMk cId="1784643704" sldId="2147483672"/>
          </pc:sldLayoutMkLst>
          <pc:spChg chg="mod">
            <ac:chgData name="Pham Thi Minh Phuong" userId="59a886c1-9eb9-4e41-a264-fe10a6ee0c2c" providerId="ADAL" clId="{35A263BF-1178-4B28-874A-543E483E1B30}" dt="2020-08-18T02:02:10.988" v="217" actId="20577"/>
            <ac:spMkLst>
              <pc:docMk/>
              <pc:sldMasterMk cId="1881859133" sldId="2147483660"/>
              <pc:sldLayoutMk cId="1784643704" sldId="2147483672"/>
              <ac:spMk id="41" creationId="{AF493636-B449-46E7-9C1C-83C3DD1DFC60}"/>
            </ac:spMkLst>
          </pc:spChg>
        </pc:sldLayoutChg>
      </pc:sldMasterChg>
      <pc:sldMasterChg chg="del delSldLayout">
        <pc:chgData name="Pham Thi Minh Phuong" userId="59a886c1-9eb9-4e41-a264-fe10a6ee0c2c" providerId="ADAL" clId="{35A263BF-1178-4B28-874A-543E483E1B30}" dt="2020-08-18T01:58:03.444" v="135" actId="47"/>
        <pc:sldMasterMkLst>
          <pc:docMk/>
          <pc:sldMasterMk cId="1605212255" sldId="2147483673"/>
        </pc:sldMasterMkLst>
        <pc:sldLayoutChg chg="del">
          <pc:chgData name="Pham Thi Minh Phuong" userId="59a886c1-9eb9-4e41-a264-fe10a6ee0c2c" providerId="ADAL" clId="{35A263BF-1178-4B28-874A-543E483E1B30}" dt="2020-08-18T01:58:03.444" v="135" actId="47"/>
          <pc:sldLayoutMkLst>
            <pc:docMk/>
            <pc:sldMasterMk cId="1605212255" sldId="2147483673"/>
            <pc:sldLayoutMk cId="2654066645" sldId="2147483674"/>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2987541789" sldId="2147483675"/>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1816289622" sldId="2147483676"/>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3472415014" sldId="2147483677"/>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3859294957" sldId="2147483678"/>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4067993372" sldId="2147483679"/>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798066714" sldId="2147483680"/>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1666964810" sldId="2147483681"/>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266334923" sldId="2147483682"/>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3399985446" sldId="2147483683"/>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3094881050" sldId="214748368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pPr/>
              <a:t>2025/4/11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pPr/>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11991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3AD677-048F-409F-AACD-0A0B5EF61C8C}" type="slidenum">
              <a:rPr lang="zh-CN" altLang="en-US" smtClean="0"/>
              <a:pPr/>
              <a:t>10</a:t>
            </a:fld>
            <a:endParaRPr lang="zh-CN" altLang="en-US"/>
          </a:p>
        </p:txBody>
      </p:sp>
    </p:spTree>
    <p:extLst>
      <p:ext uri="{BB962C8B-B14F-4D97-AF65-F5344CB8AC3E}">
        <p14:creationId xmlns:p14="http://schemas.microsoft.com/office/powerpoint/2010/main" val="1523289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809320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4256676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4294448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16</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81345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1975497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4008805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pPr/>
              <a:t>19</a:t>
            </a:fld>
            <a:endParaRPr lang="zh-CN" altLang="en-US" sz="12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14105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372334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3</a:t>
            </a:fld>
            <a:endParaRPr lang="zh-CN" altLang="en-US"/>
          </a:p>
        </p:txBody>
      </p:sp>
    </p:spTree>
    <p:extLst>
      <p:ext uri="{BB962C8B-B14F-4D97-AF65-F5344CB8AC3E}">
        <p14:creationId xmlns:p14="http://schemas.microsoft.com/office/powerpoint/2010/main" val="2757895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4</a:t>
            </a:fld>
            <a:endParaRPr lang="zh-CN" altLang="en-US"/>
          </a:p>
        </p:txBody>
      </p:sp>
    </p:spTree>
    <p:extLst>
      <p:ext uri="{BB962C8B-B14F-4D97-AF65-F5344CB8AC3E}">
        <p14:creationId xmlns:p14="http://schemas.microsoft.com/office/powerpoint/2010/main" val="2042754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5</a:t>
            </a:fld>
            <a:endParaRPr lang="zh-CN" altLang="en-US"/>
          </a:p>
        </p:txBody>
      </p:sp>
    </p:spTree>
    <p:extLst>
      <p:ext uri="{BB962C8B-B14F-4D97-AF65-F5344CB8AC3E}">
        <p14:creationId xmlns:p14="http://schemas.microsoft.com/office/powerpoint/2010/main" val="2009936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3330827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7</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49160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8</a:t>
            </a:fld>
            <a:endParaRPr lang="zh-CN" altLang="en-US"/>
          </a:p>
        </p:txBody>
      </p:sp>
    </p:spTree>
    <p:extLst>
      <p:ext uri="{BB962C8B-B14F-4D97-AF65-F5344CB8AC3E}">
        <p14:creationId xmlns:p14="http://schemas.microsoft.com/office/powerpoint/2010/main" val="2353642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pPr/>
              <a:t>9</a:t>
            </a:fld>
            <a:endParaRPr lang="zh-CN" altLang="en-US" sz="12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400090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2025/4/11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923746729"/>
      </p:ext>
    </p:extLst>
  </p:cSld>
  <p:clrMapOvr>
    <a:masterClrMapping/>
  </p:clrMapOvr>
  <p:transition spd="slow" advClick="0"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2025/4/11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1859827731"/>
      </p:ext>
    </p:extLst>
  </p:cSld>
  <p:clrMapOvr>
    <a:masterClrMapping/>
  </p:clrMapOvr>
  <p:transition spd="slow" advClick="0"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2025/4/11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3468846656"/>
      </p:ext>
    </p:extLst>
  </p:cSld>
  <p:clrMapOvr>
    <a:masterClrMapping/>
  </p:clrMapOvr>
  <p:transition spd="slow" advClick="0" advTm="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grpSp>
        <p:nvGrpSpPr>
          <p:cNvPr id="34" name="组合 33">
            <a:extLst>
              <a:ext uri="{FF2B5EF4-FFF2-40B4-BE49-F238E27FC236}">
                <a16:creationId xmlns:a16="http://schemas.microsoft.com/office/drawing/2014/main" xmlns="" id="{1F833EC4-E2F9-4549-A464-40B7E5EEA6FD}"/>
              </a:ext>
            </a:extLst>
          </p:cNvPr>
          <p:cNvGrpSpPr/>
          <p:nvPr userDrawn="1"/>
        </p:nvGrpSpPr>
        <p:grpSpPr>
          <a:xfrm>
            <a:off x="0" y="0"/>
            <a:ext cx="9234014" cy="5145088"/>
            <a:chOff x="0" y="0"/>
            <a:chExt cx="12309881" cy="6858000"/>
          </a:xfrm>
        </p:grpSpPr>
        <p:pic>
          <p:nvPicPr>
            <p:cNvPr id="35" name="图片 34">
              <a:extLst>
                <a:ext uri="{FF2B5EF4-FFF2-40B4-BE49-F238E27FC236}">
                  <a16:creationId xmlns:a16="http://schemas.microsoft.com/office/drawing/2014/main" xmlns="" id="{C990D388-9074-4BA5-80A8-2232014090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sp>
          <p:nvSpPr>
            <p:cNvPr id="36" name="矩形: 圆角 3">
              <a:extLst>
                <a:ext uri="{FF2B5EF4-FFF2-40B4-BE49-F238E27FC236}">
                  <a16:creationId xmlns:a16="http://schemas.microsoft.com/office/drawing/2014/main" xmlns="" id="{63E2F4B5-8CE5-4856-AD7D-53EABD075E69}"/>
                </a:ext>
              </a:extLst>
            </p:cNvPr>
            <p:cNvSpPr/>
            <p:nvPr/>
          </p:nvSpPr>
          <p:spPr>
            <a:xfrm>
              <a:off x="429986" y="664016"/>
              <a:ext cx="11332027" cy="5758800"/>
            </a:xfrm>
            <a:prstGeom prst="roundRect">
              <a:avLst/>
            </a:prstGeom>
            <a:noFill/>
            <a:ln w="34925" cap="rnd" cmpd="sng" algn="ctr">
              <a:solidFill>
                <a:srgbClr val="139F4E"/>
              </a:solidFill>
              <a:prstDash val="dash"/>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342946"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Arial"/>
                <a:ea typeface="微软雅黑"/>
                <a:cs typeface="+mn-cs"/>
              </a:endParaRPr>
            </a:p>
          </p:txBody>
        </p:sp>
        <p:pic>
          <p:nvPicPr>
            <p:cNvPr id="37" name="图片 36">
              <a:extLst>
                <a:ext uri="{FF2B5EF4-FFF2-40B4-BE49-F238E27FC236}">
                  <a16:creationId xmlns:a16="http://schemas.microsoft.com/office/drawing/2014/main" xmlns="" id="{C5ADCA99-DAF4-4291-84A9-6E7BE64800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04514" y="5528668"/>
              <a:ext cx="3405367" cy="1329332"/>
            </a:xfrm>
            <a:prstGeom prst="rect">
              <a:avLst/>
            </a:prstGeom>
          </p:spPr>
        </p:pic>
        <p:grpSp>
          <p:nvGrpSpPr>
            <p:cNvPr id="38" name="组合 37">
              <a:extLst>
                <a:ext uri="{FF2B5EF4-FFF2-40B4-BE49-F238E27FC236}">
                  <a16:creationId xmlns:a16="http://schemas.microsoft.com/office/drawing/2014/main" xmlns="" id="{90FD8696-508A-46C2-B9A5-C8837437E346}"/>
                </a:ext>
              </a:extLst>
            </p:cNvPr>
            <p:cNvGrpSpPr/>
            <p:nvPr/>
          </p:nvGrpSpPr>
          <p:grpSpPr>
            <a:xfrm rot="5400000">
              <a:off x="5709961" y="-1054214"/>
              <a:ext cx="772078" cy="3224189"/>
              <a:chOff x="246324" y="651074"/>
              <a:chExt cx="969786" cy="5555849"/>
            </a:xfrm>
          </p:grpSpPr>
          <p:sp>
            <p:nvSpPr>
              <p:cNvPr id="41" name="矩形: 圆角 8">
                <a:extLst>
                  <a:ext uri="{FF2B5EF4-FFF2-40B4-BE49-F238E27FC236}">
                    <a16:creationId xmlns:a16="http://schemas.microsoft.com/office/drawing/2014/main" xmlns="" id="{AF493636-B449-46E7-9C1C-83C3DD1DFC60}"/>
                  </a:ext>
                </a:extLst>
              </p:cNvPr>
              <p:cNvSpPr/>
              <p:nvPr/>
            </p:nvSpPr>
            <p:spPr>
              <a:xfrm rot="5400000" flipH="1" flipV="1">
                <a:off x="-1913394" y="3077419"/>
                <a:ext cx="5555849" cy="703159"/>
              </a:xfrm>
              <a:prstGeom prst="roundRect">
                <a:avLst>
                  <a:gd name="adj" fmla="val 15140"/>
                </a:avLst>
              </a:prstGeom>
              <a:solidFill>
                <a:srgbClr val="47984B"/>
              </a:solidFill>
              <a:ln w="76200" cap="flat" cmpd="sng" algn="ctr">
                <a:solidFill>
                  <a:sysClr val="window" lastClr="FFFFFF"/>
                </a:solidFill>
                <a:prstDash val="solid"/>
                <a:miter lim="800000"/>
              </a:ln>
              <a:effectLst/>
            </p:spPr>
            <p:txBody>
              <a:bodyPr rtlCol="0" anchor="ctr"/>
              <a:lstStyle/>
              <a:p>
                <a:pPr marL="0" marR="0" lvl="0" indent="0" algn="ctr" defTabSz="34294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white"/>
                  </a:solidFill>
                  <a:effectLst/>
                  <a:uLnTx/>
                  <a:uFillTx/>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42" name="矩形: 圆角 9">
                <a:extLst>
                  <a:ext uri="{FF2B5EF4-FFF2-40B4-BE49-F238E27FC236}">
                    <a16:creationId xmlns:a16="http://schemas.microsoft.com/office/drawing/2014/main" xmlns="" id="{D090BB28-5099-4CBB-82A1-4C7600071AA6}"/>
                  </a:ext>
                </a:extLst>
              </p:cNvPr>
              <p:cNvSpPr/>
              <p:nvPr/>
            </p:nvSpPr>
            <p:spPr>
              <a:xfrm rot="5400000" flipH="1" flipV="1">
                <a:off x="369398" y="5318468"/>
                <a:ext cx="287107" cy="533255"/>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marL="0" marR="0" lvl="0" indent="0" algn="ctr" defTabSz="342946"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Arial"/>
                  <a:ea typeface="微软雅黑"/>
                  <a:cs typeface="+mn-cs"/>
                </a:endParaRPr>
              </a:p>
            </p:txBody>
          </p:sp>
          <p:sp>
            <p:nvSpPr>
              <p:cNvPr id="43" name="矩形: 圆角 10">
                <a:extLst>
                  <a:ext uri="{FF2B5EF4-FFF2-40B4-BE49-F238E27FC236}">
                    <a16:creationId xmlns:a16="http://schemas.microsoft.com/office/drawing/2014/main" xmlns="" id="{9B26AE79-14A4-4595-B87C-340D6E201629}"/>
                  </a:ext>
                </a:extLst>
              </p:cNvPr>
              <p:cNvSpPr/>
              <p:nvPr/>
            </p:nvSpPr>
            <p:spPr>
              <a:xfrm rot="5400000" flipH="1" flipV="1">
                <a:off x="379009" y="1090739"/>
                <a:ext cx="287107" cy="533254"/>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marL="0" marR="0" lvl="0" indent="0" algn="ctr" defTabSz="342946"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Arial"/>
                  <a:ea typeface="微软雅黑"/>
                  <a:cs typeface="+mn-cs"/>
                </a:endParaRPr>
              </a:p>
            </p:txBody>
          </p:sp>
        </p:grpSp>
        <p:pic>
          <p:nvPicPr>
            <p:cNvPr id="39" name="图片 38">
              <a:extLst>
                <a:ext uri="{FF2B5EF4-FFF2-40B4-BE49-F238E27FC236}">
                  <a16:creationId xmlns:a16="http://schemas.microsoft.com/office/drawing/2014/main" xmlns="" id="{E3B6CFF1-6C5F-4973-8039-0FDC3B0DAAC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81524" y="609676"/>
              <a:ext cx="837659" cy="527951"/>
            </a:xfrm>
            <a:prstGeom prst="rect">
              <a:avLst/>
            </a:prstGeom>
          </p:spPr>
        </p:pic>
        <p:pic>
          <p:nvPicPr>
            <p:cNvPr id="40" name="图片 39">
              <a:extLst>
                <a:ext uri="{FF2B5EF4-FFF2-40B4-BE49-F238E27FC236}">
                  <a16:creationId xmlns:a16="http://schemas.microsoft.com/office/drawing/2014/main" xmlns="" id="{E168D529-666E-4291-9C8B-7493590088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23800" y="185838"/>
              <a:ext cx="837659" cy="527951"/>
            </a:xfrm>
            <a:prstGeom prst="rect">
              <a:avLst/>
            </a:prstGeom>
          </p:spPr>
        </p:pic>
      </p:grpSp>
    </p:spTree>
    <p:extLst>
      <p:ext uri="{BB962C8B-B14F-4D97-AF65-F5344CB8AC3E}">
        <p14:creationId xmlns:p14="http://schemas.microsoft.com/office/powerpoint/2010/main" val="1784643704"/>
      </p:ext>
    </p:extLst>
  </p:cSld>
  <p:clrMapOvr>
    <a:masterClrMapping/>
  </p:clrMapOvr>
  <p:transition spd="slow"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2025/4/11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2446103537"/>
      </p:ext>
    </p:extLst>
  </p:cSld>
  <p:clrMapOvr>
    <a:masterClrMapping/>
  </p:clrMapOvr>
  <p:transition spd="slow" advClick="0"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2025/4/11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38579085"/>
      </p:ext>
    </p:extLst>
  </p:cSld>
  <p:clrMapOvr>
    <a:masterClrMapping/>
  </p:clrMapOvr>
  <p:transition spd="slow" advClick="0"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pPr/>
              <a:t>2025/4/11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635159219"/>
      </p:ext>
    </p:extLst>
  </p:cSld>
  <p:clrMapOvr>
    <a:masterClrMapping/>
  </p:clrMapOvr>
  <p:transition spd="slow" advClick="0"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pPr/>
              <a:t>2025/4/11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pPr/>
              <a:t>‹#›</a:t>
            </a:fld>
            <a:endParaRPr lang="zh-CN" altLang="en-US"/>
          </a:p>
        </p:txBody>
      </p:sp>
      <p:sp>
        <p:nvSpPr>
          <p:cNvPr id="11" name="矩形 10"/>
          <p:cNvSpPr/>
          <p:nvPr userDrawn="1"/>
        </p:nvSpPr>
        <p:spPr>
          <a:xfrm>
            <a:off x="6917342" y="4252168"/>
            <a:ext cx="775136" cy="230832"/>
          </a:xfrm>
          <a:prstGeom prst="rect">
            <a:avLst/>
          </a:prstGeom>
        </p:spPr>
        <p:txBody>
          <a:bodyPr wrap="square">
            <a:spAutoFit/>
          </a:bodyPr>
          <a:lstStyle/>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defTabSz="914400"/>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pPr defTabSz="914400"/>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defTabSz="914400"/>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pPr defTabSz="914400"/>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pPr defTabSz="914400"/>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pPr defTabSz="914400"/>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35492275"/>
      </p:ext>
    </p:extLst>
  </p:cSld>
  <p:clrMapOvr>
    <a:masterClrMapping/>
  </p:clrMapOvr>
  <p:transition spd="slow" advClick="0"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pPr/>
              <a:t>2025/4/11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2389057927"/>
      </p:ext>
    </p:extLst>
  </p:cSld>
  <p:clrMapOvr>
    <a:masterClrMapping/>
  </p:clrMapOvr>
  <p:transition spd="slow" advClick="0"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pPr/>
              <a:t>2025/4/11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4040428924"/>
      </p:ext>
    </p:extLst>
  </p:cSld>
  <p:clrMapOvr>
    <a:masterClrMapping/>
  </p:clrMapOvr>
  <p:transition spd="slow" advClick="0"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pPr/>
              <a:t>2025/4/11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3526863871"/>
      </p:ext>
    </p:extLst>
  </p:cSld>
  <p:clrMapOvr>
    <a:masterClrMapping/>
  </p:clrMapOvr>
  <p:transition spd="slow" advClick="0"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pPr/>
              <a:t>2025/4/11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427201385"/>
      </p:ext>
    </p:extLst>
  </p:cSld>
  <p:clrMapOvr>
    <a:masterClrMapping/>
  </p:clrMapOvr>
  <p:transition spd="slow" advClick="0"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pPr/>
              <a:t>2025/4/11</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advClick="0" advTm="0">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2.xml"/><Relationship Id="rId5" Type="http://schemas.openxmlformats.org/officeDocument/2006/relationships/image" Target="../media/image12.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4.jpeg"/><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9.xml"/><Relationship Id="rId5" Type="http://schemas.openxmlformats.org/officeDocument/2006/relationships/image" Target="../media/image16.pn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4.jpe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4.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6.jpeg"/><Relationship Id="rId5" Type="http://schemas.openxmlformats.org/officeDocument/2006/relationships/notesSlide" Target="../notesSlides/notesSlide8.xml"/><Relationship Id="rId4"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4.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l="7607" t="33863" r="20308"/>
          <a:stretch/>
        </p:blipFill>
        <p:spPr>
          <a:xfrm>
            <a:off x="653144" y="2821426"/>
            <a:ext cx="4180113" cy="2157960"/>
          </a:xfrm>
          <a:prstGeom prst="rect">
            <a:avLst/>
          </a:prstGeom>
        </p:spPr>
      </p:pic>
      <p:sp>
        <p:nvSpPr>
          <p:cNvPr id="4" name="文本框 3"/>
          <p:cNvSpPr txBox="1"/>
          <p:nvPr/>
        </p:nvSpPr>
        <p:spPr>
          <a:xfrm>
            <a:off x="1802875" y="1813638"/>
            <a:ext cx="6372296" cy="769441"/>
          </a:xfrm>
          <a:prstGeom prst="rect">
            <a:avLst/>
          </a:prstGeom>
          <a:noFill/>
        </p:spPr>
        <p:txBody>
          <a:bodyPr wrap="square" rtlCol="0">
            <a:spAutoFit/>
          </a:bodyPr>
          <a:lstStyle/>
          <a:p>
            <a:r>
              <a:rPr lang="en-GB" altLang="zh-CN" sz="4400" b="1" smtClean="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KÍNH YÊU THẦY CÔ</a:t>
            </a:r>
            <a:endParaRPr lang="zh-CN" altLang="en-US" sz="4400" b="1" dirty="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8" name="组合 7"/>
          <p:cNvGrpSpPr/>
          <p:nvPr/>
        </p:nvGrpSpPr>
        <p:grpSpPr>
          <a:xfrm>
            <a:off x="3334779" y="962526"/>
            <a:ext cx="2193510" cy="830997"/>
            <a:chOff x="2175412" y="2027259"/>
            <a:chExt cx="3394373" cy="369332"/>
          </a:xfrm>
        </p:grpSpPr>
        <p:sp>
          <p:nvSpPr>
            <p:cNvPr id="7" name="圆角矩形 6"/>
            <p:cNvSpPr/>
            <p:nvPr/>
          </p:nvSpPr>
          <p:spPr>
            <a:xfrm>
              <a:off x="2391156" y="2039167"/>
              <a:ext cx="3178629" cy="345516"/>
            </a:xfrm>
            <a:prstGeom prst="roundRect">
              <a:avLst/>
            </a:prstGeom>
            <a:solidFill>
              <a:srgbClr val="6EB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2175412" y="2027259"/>
              <a:ext cx="3148359" cy="369332"/>
            </a:xfrm>
            <a:prstGeom prst="rect">
              <a:avLst/>
            </a:prstGeom>
            <a:noFill/>
          </p:spPr>
          <p:txBody>
            <a:bodyPr wrap="none" rtlCol="0">
              <a:spAutoFit/>
            </a:bodyPr>
            <a:lstStyle/>
            <a:p>
              <a:r>
                <a:rPr lang="en-US" altLang="zh-CN" sz="4800" smtClean="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  BÀI 7</a:t>
              </a:r>
              <a:endParaRPr lang="zh-CN" altLang="en-US" sz="4800"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sp>
        <p:nvSpPr>
          <p:cNvPr id="11" name="文本框 5"/>
          <p:cNvSpPr txBox="1"/>
          <p:nvPr/>
        </p:nvSpPr>
        <p:spPr>
          <a:xfrm>
            <a:off x="0" y="33451"/>
            <a:ext cx="9002486" cy="584775"/>
          </a:xfrm>
          <a:prstGeom prst="rect">
            <a:avLst/>
          </a:prstGeom>
          <a:noFill/>
        </p:spPr>
        <p:txBody>
          <a:bodyPr wrap="square" rtlCol="0">
            <a:spAutoFit/>
          </a:bodyPr>
          <a:lstStyle/>
          <a:p>
            <a:pPr algn="ctr"/>
            <a:r>
              <a:rPr lang="en-GB" altLang="zh-CN" sz="3200" b="1">
                <a:latin typeface="Arial-Rounded" panose="020B0500000000000000" pitchFamily="34" charset="-93"/>
                <a:ea typeface="Arial-Rounded" panose="020B0500000000000000" pitchFamily="34" charset="-93"/>
                <a:cs typeface="Arial-Rounded" panose="020B0500000000000000" pitchFamily="34" charset="-93"/>
                <a:sym typeface="+mn-lt"/>
              </a:rPr>
              <a:t>CHỦ ĐỀ 3: TRUYỀN THỐNG TRƯỜNG EM</a:t>
            </a:r>
            <a:endParaRPr lang="zh-CN" altLang="en-US" sz="3200" b="1"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2412638660"/>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6" presetClass="entr" presetSubtype="2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750"/>
                                        <p:tgtEl>
                                          <p:spTgt spid="8"/>
                                        </p:tgtEl>
                                      </p:cBhvr>
                                    </p:animEffect>
                                  </p:childTnLst>
                                </p:cTn>
                              </p:par>
                            </p:childTnLst>
                          </p:cTn>
                        </p:par>
                        <p:par>
                          <p:cTn id="17" fill="hold">
                            <p:stCondLst>
                              <p:cond delay="2750"/>
                            </p:stCondLst>
                            <p:childTnLst>
                              <p:par>
                                <p:cTn id="18" presetID="12" presetClass="entr" presetSubtype="4" fill="hold" grpId="0" nodeType="afterEffect">
                                  <p:stCondLst>
                                    <p:cond delay="0"/>
                                  </p:stCondLst>
                                  <p:iterate type="lt">
                                    <p:tmPct val="13000"/>
                                  </p:iterate>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p:tgtEl>
                                          <p:spTgt spid="4"/>
                                        </p:tgtEl>
                                        <p:attrNameLst>
                                          <p:attrName>ppt_y</p:attrName>
                                        </p:attrNameLst>
                                      </p:cBhvr>
                                      <p:tavLst>
                                        <p:tav tm="0">
                                          <p:val>
                                            <p:strVal val="#ppt_y+#ppt_h*1.125000"/>
                                          </p:val>
                                        </p:tav>
                                        <p:tav tm="100000">
                                          <p:val>
                                            <p:strVal val="#ppt_y"/>
                                          </p:val>
                                        </p:tav>
                                      </p:tavLst>
                                    </p:anim>
                                    <p:animEffect transition="in" filter="wipe(up)">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71919" y="0"/>
            <a:ext cx="9144000" cy="5142872"/>
          </a:xfrm>
          <a:prstGeom prst="rect">
            <a:avLst/>
          </a:prstGeom>
        </p:spPr>
      </p:pic>
    </p:spTree>
    <p:extLst>
      <p:ext uri="{BB962C8B-B14F-4D97-AF65-F5344CB8AC3E}">
        <p14:creationId xmlns:p14="http://schemas.microsoft.com/office/powerpoint/2010/main" val="2116914540"/>
      </p:ext>
    </p:extLst>
  </p:cSld>
  <p:clrMapOvr>
    <a:masterClrMapping/>
  </p:clrMapOvr>
  <p:transition spd="slow" advClick="0" advTm="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30371" b="19753"/>
          <a:stretch/>
        </p:blipFill>
        <p:spPr>
          <a:xfrm>
            <a:off x="1354" y="-14487"/>
            <a:ext cx="9141291" cy="2565400"/>
          </a:xfrm>
          <a:prstGeom prst="rect">
            <a:avLst/>
          </a:prstGeom>
        </p:spPr>
      </p:pic>
      <p:sp>
        <p:nvSpPr>
          <p:cNvPr id="25" name="文本框 6"/>
          <p:cNvSpPr txBox="1">
            <a:spLocks noChangeArrowheads="1"/>
          </p:cNvSpPr>
          <p:nvPr>
            <p:custDataLst>
              <p:tags r:id="rId1"/>
            </p:custDataLst>
          </p:nvPr>
        </p:nvSpPr>
        <p:spPr bwMode="auto">
          <a:xfrm>
            <a:off x="2087299" y="2894158"/>
            <a:ext cx="5434729" cy="167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0300" b="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TIẾT </a:t>
            </a:r>
            <a:r>
              <a:rPr lang="en-US" altLang="zh-CN" sz="10300" b="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2</a:t>
            </a:r>
            <a:endParaRPr lang="zh-CN" altLang="en-US" sz="103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53896571"/>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38960" y="942204"/>
            <a:ext cx="5628638" cy="3653136"/>
            <a:chOff x="2635700" y="942204"/>
            <a:chExt cx="3682042" cy="3653136"/>
          </a:xfrm>
        </p:grpSpPr>
        <p:grpSp>
          <p:nvGrpSpPr>
            <p:cNvPr id="3" name="组合 4"/>
            <p:cNvGrpSpPr/>
            <p:nvPr/>
          </p:nvGrpSpPr>
          <p:grpSpPr>
            <a:xfrm>
              <a:off x="4274453" y="942204"/>
              <a:ext cx="2043289" cy="2739429"/>
              <a:chOff x="4324709" y="1628800"/>
              <a:chExt cx="2498116" cy="3349212"/>
            </a:xfrm>
            <a:solidFill>
              <a:schemeClr val="accent3"/>
            </a:solidFill>
          </p:grpSpPr>
          <p:sp>
            <p:nvSpPr>
              <p:cNvPr id="4" name="未知"/>
              <p:cNvSpPr>
                <a:spLocks/>
              </p:cNvSpPr>
              <p:nvPr/>
            </p:nvSpPr>
            <p:spPr bwMode="auto">
              <a:xfrm>
                <a:off x="4580276" y="1628800"/>
                <a:ext cx="2242549" cy="3349212"/>
              </a:xfrm>
              <a:custGeom>
                <a:avLst/>
                <a:gdLst>
                  <a:gd name="T0" fmla="*/ 150 w 174"/>
                  <a:gd name="T1" fmla="*/ 260 h 260"/>
                  <a:gd name="T2" fmla="*/ 174 w 174"/>
                  <a:gd name="T3" fmla="*/ 174 h 260"/>
                  <a:gd name="T4" fmla="*/ 0 w 174"/>
                  <a:gd name="T5" fmla="*/ 0 h 260"/>
                  <a:gd name="T6" fmla="*/ 0 w 174"/>
                  <a:gd name="T7" fmla="*/ 174 h 260"/>
                  <a:gd name="T8" fmla="*/ 150 w 174"/>
                  <a:gd name="T9" fmla="*/ 260 h 260"/>
                </a:gdLst>
                <a:ahLst/>
                <a:cxnLst>
                  <a:cxn ang="0">
                    <a:pos x="T0" y="T1"/>
                  </a:cxn>
                  <a:cxn ang="0">
                    <a:pos x="T2" y="T3"/>
                  </a:cxn>
                  <a:cxn ang="0">
                    <a:pos x="T4" y="T5"/>
                  </a:cxn>
                  <a:cxn ang="0">
                    <a:pos x="T6" y="T7"/>
                  </a:cxn>
                  <a:cxn ang="0">
                    <a:pos x="T8" y="T9"/>
                  </a:cxn>
                </a:cxnLst>
                <a:rect l="0" t="0" r="r" b="b"/>
                <a:pathLst>
                  <a:path w="174" h="260">
                    <a:moveTo>
                      <a:pt x="150" y="260"/>
                    </a:moveTo>
                    <a:cubicBezTo>
                      <a:pt x="165" y="234"/>
                      <a:pt x="174" y="204"/>
                      <a:pt x="174" y="174"/>
                    </a:cubicBezTo>
                    <a:cubicBezTo>
                      <a:pt x="174" y="77"/>
                      <a:pt x="96" y="0"/>
                      <a:pt x="0" y="0"/>
                    </a:cubicBezTo>
                    <a:lnTo>
                      <a:pt x="0" y="174"/>
                    </a:lnTo>
                    <a:lnTo>
                      <a:pt x="150" y="260"/>
                    </a:lnTo>
                    <a:close/>
                  </a:path>
                </a:pathLst>
              </a:custGeom>
              <a:grpFill/>
              <a:ln w="19050" cap="flat" cmpd="sng">
                <a:solidFill>
                  <a:srgbClr val="FFFFFF"/>
                </a:solidFill>
                <a:round/>
                <a:headEnd/>
                <a:tailEnd/>
              </a:ln>
              <a:effectLst/>
            </p:spPr>
            <p:txBody>
              <a:bodyPr/>
              <a:lstStyle/>
              <a:p>
                <a:pPr defTabSz="914400">
                  <a:defRPr/>
                </a:pPr>
                <a:endParaRPr lang="zh-CN" altLang="en-US" sz="1800" kern="0" dirty="0">
                  <a:solidFill>
                    <a:sysClr val="windowText" lastClr="000000"/>
                  </a:solidFill>
                  <a:cs typeface="+mn-ea"/>
                  <a:sym typeface="+mn-lt"/>
                </a:endParaRPr>
              </a:p>
            </p:txBody>
          </p:sp>
          <p:sp>
            <p:nvSpPr>
              <p:cNvPr id="5" name="AutoShape 8"/>
              <p:cNvSpPr>
                <a:spLocks noChangeArrowheads="1"/>
              </p:cNvSpPr>
              <p:nvPr/>
            </p:nvSpPr>
            <p:spPr bwMode="auto">
              <a:xfrm rot="13500000">
                <a:off x="4270173" y="1805436"/>
                <a:ext cx="553662" cy="444590"/>
              </a:xfrm>
              <a:prstGeom prst="rtTriangle">
                <a:avLst/>
              </a:prstGeom>
              <a:solidFill>
                <a:schemeClr val="bg1"/>
              </a:solidFill>
              <a:ln>
                <a:noFill/>
              </a:ln>
              <a:effectLst/>
            </p:spPr>
            <p:txBody>
              <a:bodyPr wrap="none" anchor="ctr"/>
              <a:lstStyle/>
              <a:p>
                <a:pPr defTabSz="914400">
                  <a:defRPr/>
                </a:pPr>
                <a:endParaRPr lang="zh-CN" altLang="en-US" sz="1800" kern="0" dirty="0">
                  <a:solidFill>
                    <a:sysClr val="windowText" lastClr="000000"/>
                  </a:solidFill>
                  <a:cs typeface="+mn-ea"/>
                  <a:sym typeface="+mn-lt"/>
                </a:endParaRPr>
              </a:p>
            </p:txBody>
          </p:sp>
        </p:grpSp>
        <p:grpSp>
          <p:nvGrpSpPr>
            <p:cNvPr id="7" name="组合 8"/>
            <p:cNvGrpSpPr/>
            <p:nvPr/>
          </p:nvGrpSpPr>
          <p:grpSpPr>
            <a:xfrm>
              <a:off x="2635700" y="943895"/>
              <a:ext cx="1844406" cy="2834132"/>
              <a:chOff x="2321176" y="1630868"/>
              <a:chExt cx="2254962" cy="3464995"/>
            </a:xfrm>
            <a:solidFill>
              <a:schemeClr val="accent3"/>
            </a:solidFill>
          </p:grpSpPr>
          <p:sp>
            <p:nvSpPr>
              <p:cNvPr id="8" name="未知"/>
              <p:cNvSpPr>
                <a:spLocks/>
              </p:cNvSpPr>
              <p:nvPr/>
            </p:nvSpPr>
            <p:spPr bwMode="auto">
              <a:xfrm>
                <a:off x="2321176" y="1630868"/>
                <a:ext cx="2254962" cy="3349214"/>
              </a:xfrm>
              <a:custGeom>
                <a:avLst/>
                <a:gdLst>
                  <a:gd name="T0" fmla="*/ 174 w 175"/>
                  <a:gd name="T1" fmla="*/ 0 h 260"/>
                  <a:gd name="T2" fmla="*/ 1 w 175"/>
                  <a:gd name="T3" fmla="*/ 173 h 260"/>
                  <a:gd name="T4" fmla="*/ 24 w 175"/>
                  <a:gd name="T5" fmla="*/ 260 h 260"/>
                  <a:gd name="T6" fmla="*/ 175 w 175"/>
                  <a:gd name="T7" fmla="*/ 174 h 260"/>
                  <a:gd name="T8" fmla="*/ 174 w 175"/>
                  <a:gd name="T9" fmla="*/ 0 h 260"/>
                </a:gdLst>
                <a:ahLst/>
                <a:cxnLst>
                  <a:cxn ang="0">
                    <a:pos x="T0" y="T1"/>
                  </a:cxn>
                  <a:cxn ang="0">
                    <a:pos x="T2" y="T3"/>
                  </a:cxn>
                  <a:cxn ang="0">
                    <a:pos x="T4" y="T5"/>
                  </a:cxn>
                  <a:cxn ang="0">
                    <a:pos x="T6" y="T7"/>
                  </a:cxn>
                  <a:cxn ang="0">
                    <a:pos x="T8" y="T9"/>
                  </a:cxn>
                </a:cxnLst>
                <a:rect l="0" t="0" r="r" b="b"/>
                <a:pathLst>
                  <a:path w="175" h="260">
                    <a:moveTo>
                      <a:pt x="174" y="0"/>
                    </a:moveTo>
                    <a:cubicBezTo>
                      <a:pt x="78" y="0"/>
                      <a:pt x="1" y="77"/>
                      <a:pt x="1" y="173"/>
                    </a:cubicBezTo>
                    <a:cubicBezTo>
                      <a:pt x="0" y="204"/>
                      <a:pt x="9" y="234"/>
                      <a:pt x="24" y="260"/>
                    </a:cubicBezTo>
                    <a:lnTo>
                      <a:pt x="175" y="174"/>
                    </a:lnTo>
                    <a:lnTo>
                      <a:pt x="174" y="0"/>
                    </a:lnTo>
                    <a:close/>
                  </a:path>
                </a:pathLst>
              </a:custGeom>
              <a:grpFill/>
              <a:ln w="19050" cap="flat" cmpd="sng">
                <a:solidFill>
                  <a:srgbClr val="FFFFFF"/>
                </a:solidFill>
                <a:round/>
                <a:headEnd/>
                <a:tailEnd/>
              </a:ln>
              <a:effectLst/>
            </p:spPr>
            <p:txBody>
              <a:bodyPr/>
              <a:lstStyle/>
              <a:p>
                <a:pPr defTabSz="914400">
                  <a:defRPr/>
                </a:pPr>
                <a:endParaRPr lang="zh-CN" altLang="en-US" sz="1800" kern="0" dirty="0">
                  <a:solidFill>
                    <a:sysClr val="windowText" lastClr="000000"/>
                  </a:solidFill>
                  <a:cs typeface="+mn-ea"/>
                  <a:sym typeface="+mn-lt"/>
                </a:endParaRPr>
              </a:p>
            </p:txBody>
          </p:sp>
          <p:sp>
            <p:nvSpPr>
              <p:cNvPr id="9" name="AutoShape 7"/>
              <p:cNvSpPr>
                <a:spLocks noChangeArrowheads="1"/>
              </p:cNvSpPr>
              <p:nvPr/>
            </p:nvSpPr>
            <p:spPr bwMode="auto">
              <a:xfrm rot="6300000">
                <a:off x="2666543" y="4455489"/>
                <a:ext cx="669140" cy="611607"/>
              </a:xfrm>
              <a:prstGeom prst="rtTriangle">
                <a:avLst/>
              </a:prstGeom>
              <a:solidFill>
                <a:schemeClr val="bg1"/>
              </a:solidFill>
              <a:ln>
                <a:noFill/>
              </a:ln>
              <a:effectLst/>
            </p:spPr>
            <p:txBody>
              <a:bodyPr wrap="none" anchor="ctr"/>
              <a:lstStyle/>
              <a:p>
                <a:pPr defTabSz="914400">
                  <a:defRPr/>
                </a:pPr>
                <a:endParaRPr lang="zh-CN" altLang="en-US" sz="1800" kern="0" dirty="0">
                  <a:solidFill>
                    <a:sysClr val="windowText" lastClr="000000"/>
                  </a:solidFill>
                  <a:cs typeface="+mn-ea"/>
                  <a:sym typeface="+mn-lt"/>
                </a:endParaRPr>
              </a:p>
            </p:txBody>
          </p:sp>
        </p:grpSp>
        <p:grpSp>
          <p:nvGrpSpPr>
            <p:cNvPr id="11" name="组合 12"/>
            <p:cNvGrpSpPr/>
            <p:nvPr/>
          </p:nvGrpSpPr>
          <p:grpSpPr>
            <a:xfrm>
              <a:off x="2886133" y="2774694"/>
              <a:ext cx="3177793" cy="1820646"/>
              <a:chOff x="2627355" y="3869193"/>
              <a:chExt cx="3885155" cy="2225913"/>
            </a:xfrm>
            <a:solidFill>
              <a:schemeClr val="accent3"/>
            </a:solidFill>
          </p:grpSpPr>
          <p:sp>
            <p:nvSpPr>
              <p:cNvPr id="12" name="未知"/>
              <p:cNvSpPr>
                <a:spLocks/>
              </p:cNvSpPr>
              <p:nvPr/>
            </p:nvSpPr>
            <p:spPr bwMode="auto">
              <a:xfrm>
                <a:off x="2627355" y="3869193"/>
                <a:ext cx="3885155" cy="2225913"/>
              </a:xfrm>
              <a:custGeom>
                <a:avLst/>
                <a:gdLst>
                  <a:gd name="T0" fmla="*/ 0 w 301"/>
                  <a:gd name="T1" fmla="*/ 86 h 173"/>
                  <a:gd name="T2" fmla="*/ 151 w 301"/>
                  <a:gd name="T3" fmla="*/ 173 h 173"/>
                  <a:gd name="T4" fmla="*/ 301 w 301"/>
                  <a:gd name="T5" fmla="*/ 86 h 173"/>
                  <a:gd name="T6" fmla="*/ 151 w 301"/>
                  <a:gd name="T7" fmla="*/ 0 h 173"/>
                  <a:gd name="T8" fmla="*/ 0 w 301"/>
                  <a:gd name="T9" fmla="*/ 86 h 173"/>
                </a:gdLst>
                <a:ahLst/>
                <a:cxnLst>
                  <a:cxn ang="0">
                    <a:pos x="T0" y="T1"/>
                  </a:cxn>
                  <a:cxn ang="0">
                    <a:pos x="T2" y="T3"/>
                  </a:cxn>
                  <a:cxn ang="0">
                    <a:pos x="T4" y="T5"/>
                  </a:cxn>
                  <a:cxn ang="0">
                    <a:pos x="T6" y="T7"/>
                  </a:cxn>
                  <a:cxn ang="0">
                    <a:pos x="T8" y="T9"/>
                  </a:cxn>
                </a:cxnLst>
                <a:rect l="0" t="0" r="r" b="b"/>
                <a:pathLst>
                  <a:path w="301" h="173">
                    <a:moveTo>
                      <a:pt x="0" y="86"/>
                    </a:moveTo>
                    <a:cubicBezTo>
                      <a:pt x="31" y="140"/>
                      <a:pt x="88" y="173"/>
                      <a:pt x="151" y="173"/>
                    </a:cubicBezTo>
                    <a:cubicBezTo>
                      <a:pt x="213" y="173"/>
                      <a:pt x="270" y="140"/>
                      <a:pt x="301" y="86"/>
                    </a:cubicBezTo>
                    <a:lnTo>
                      <a:pt x="151" y="0"/>
                    </a:lnTo>
                    <a:lnTo>
                      <a:pt x="0" y="86"/>
                    </a:lnTo>
                    <a:close/>
                  </a:path>
                </a:pathLst>
              </a:custGeom>
              <a:grpFill/>
              <a:ln w="19050" cap="flat" cmpd="sng">
                <a:solidFill>
                  <a:srgbClr val="FFFFFF"/>
                </a:solidFill>
                <a:round/>
                <a:headEnd/>
                <a:tailEnd/>
              </a:ln>
              <a:effectLst/>
            </p:spPr>
            <p:txBody>
              <a:bodyPr/>
              <a:lstStyle/>
              <a:p>
                <a:pPr defTabSz="914400">
                  <a:defRPr/>
                </a:pPr>
                <a:endParaRPr lang="zh-CN" altLang="en-US" sz="1800" kern="0" dirty="0">
                  <a:solidFill>
                    <a:sysClr val="windowText" lastClr="000000"/>
                  </a:solidFill>
                  <a:cs typeface="+mn-ea"/>
                  <a:sym typeface="+mn-lt"/>
                </a:endParaRPr>
              </a:p>
            </p:txBody>
          </p:sp>
          <p:sp>
            <p:nvSpPr>
              <p:cNvPr id="13" name="AutoShape 9"/>
              <p:cNvSpPr>
                <a:spLocks noChangeArrowheads="1"/>
              </p:cNvSpPr>
              <p:nvPr/>
            </p:nvSpPr>
            <p:spPr bwMode="auto">
              <a:xfrm rot="20700000">
                <a:off x="5943596" y="4539450"/>
                <a:ext cx="506850" cy="510968"/>
              </a:xfrm>
              <a:prstGeom prst="rtTriangle">
                <a:avLst/>
              </a:prstGeom>
              <a:solidFill>
                <a:schemeClr val="bg1"/>
              </a:solidFill>
              <a:ln>
                <a:noFill/>
              </a:ln>
              <a:effectLst/>
            </p:spPr>
            <p:txBody>
              <a:bodyPr wrap="none" anchor="ctr"/>
              <a:lstStyle/>
              <a:p>
                <a:pPr defTabSz="914400">
                  <a:defRPr/>
                </a:pPr>
                <a:endParaRPr lang="zh-CN" altLang="en-US" sz="1800" kern="0" dirty="0">
                  <a:solidFill>
                    <a:sysClr val="windowText" lastClr="000000"/>
                  </a:solidFill>
                  <a:cs typeface="+mn-ea"/>
                  <a:sym typeface="+mn-lt"/>
                </a:endParaRPr>
              </a:p>
            </p:txBody>
          </p:sp>
        </p:grpSp>
        <p:grpSp>
          <p:nvGrpSpPr>
            <p:cNvPr id="15" name="组合 16"/>
            <p:cNvGrpSpPr/>
            <p:nvPr/>
          </p:nvGrpSpPr>
          <p:grpSpPr>
            <a:xfrm>
              <a:off x="3129005" y="1539902"/>
              <a:ext cx="2821877" cy="2483930"/>
              <a:chOff x="2924288" y="2359542"/>
              <a:chExt cx="3450013" cy="3036841"/>
            </a:xfrm>
          </p:grpSpPr>
          <p:grpSp>
            <p:nvGrpSpPr>
              <p:cNvPr id="18" name="Group 10"/>
              <p:cNvGrpSpPr>
                <a:grpSpLocks/>
              </p:cNvGrpSpPr>
              <p:nvPr/>
            </p:nvGrpSpPr>
            <p:grpSpPr bwMode="auto">
              <a:xfrm rot="650306">
                <a:off x="2924288" y="2359542"/>
                <a:ext cx="3450013" cy="3036841"/>
                <a:chOff x="-54" y="0"/>
                <a:chExt cx="1287" cy="1134"/>
              </a:xfrm>
            </p:grpSpPr>
            <p:sp>
              <p:nvSpPr>
                <p:cNvPr id="20" name="Oval 11"/>
                <p:cNvSpPr>
                  <a:spLocks noChangeArrowheads="1"/>
                </p:cNvSpPr>
                <p:nvPr/>
              </p:nvSpPr>
              <p:spPr bwMode="auto">
                <a:xfrm>
                  <a:off x="-54" y="0"/>
                  <a:ext cx="1287" cy="1134"/>
                </a:xfrm>
                <a:prstGeom prst="ellipse">
                  <a:avLst/>
                </a:prstGeom>
                <a:solidFill>
                  <a:schemeClr val="bg1"/>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zh-CN" altLang="en-US" sz="1800" kern="0" dirty="0">
                    <a:solidFill>
                      <a:sysClr val="windowText" lastClr="000000"/>
                    </a:solidFill>
                    <a:cs typeface="+mn-ea"/>
                    <a:sym typeface="+mn-lt"/>
                  </a:endParaRPr>
                </a:p>
              </p:txBody>
            </p:sp>
            <p:sp>
              <p:nvSpPr>
                <p:cNvPr id="21" name="Oval 12"/>
                <p:cNvSpPr>
                  <a:spLocks noChangeArrowheads="1"/>
                </p:cNvSpPr>
                <p:nvPr/>
              </p:nvSpPr>
              <p:spPr bwMode="auto">
                <a:xfrm>
                  <a:off x="3" y="62"/>
                  <a:ext cx="1163" cy="1010"/>
                </a:xfrm>
                <a:prstGeom prst="ellipse">
                  <a:avLst/>
                </a:prstGeom>
                <a:solidFill>
                  <a:schemeClr val="accent2"/>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zh-CN" altLang="en-US" sz="1800" kern="0" dirty="0">
                    <a:solidFill>
                      <a:sysClr val="windowText" lastClr="000000"/>
                    </a:solidFill>
                    <a:cs typeface="+mn-ea"/>
                    <a:sym typeface="+mn-lt"/>
                  </a:endParaRPr>
                </a:p>
              </p:txBody>
            </p:sp>
          </p:grpSp>
          <p:sp>
            <p:nvSpPr>
              <p:cNvPr id="17" name="WordArt 17"/>
              <p:cNvSpPr>
                <a:spLocks noChangeArrowheads="1" noChangeShapeType="1"/>
              </p:cNvSpPr>
              <p:nvPr/>
            </p:nvSpPr>
            <p:spPr bwMode="auto">
              <a:xfrm>
                <a:off x="3247016" y="3187499"/>
                <a:ext cx="2589474" cy="104769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defTabSz="914400">
                  <a:defRPr/>
                </a:pPr>
                <a:r>
                  <a:rPr lang="en-US" altLang="zh-CN" sz="2400" kern="0" dirty="0">
                    <a:ln w="9525" cmpd="sng">
                      <a:noFill/>
                      <a:round/>
                      <a:headEnd/>
                      <a:tailEnd/>
                    </a:ln>
                    <a:solidFill>
                      <a:srgbClr val="FFFFFF"/>
                    </a:solidFill>
                    <a:latin typeface="Arial-Rounded" panose="020B0500000000000000" pitchFamily="34" charset="-93"/>
                    <a:ea typeface="Arial-Rounded" panose="020B0500000000000000" pitchFamily="34" charset="-93"/>
                    <a:cs typeface="Arial-Rounded" panose="020B0500000000000000" pitchFamily="34" charset="-93"/>
                    <a:sym typeface="+mn-lt"/>
                  </a:rPr>
                  <a:t>THỰC HÀNH</a:t>
                </a:r>
                <a:endParaRPr lang="zh-CN" altLang="en-US" sz="2400" kern="0" dirty="0">
                  <a:ln w="9525" cmpd="sng">
                    <a:noFill/>
                    <a:round/>
                    <a:headEnd/>
                    <a:tailEnd/>
                  </a:ln>
                  <a:solidFill>
                    <a:srgbClr val="FFFFFF"/>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grpSp>
    </p:spTree>
    <p:extLst>
      <p:ext uri="{BB962C8B-B14F-4D97-AF65-F5344CB8AC3E}">
        <p14:creationId xmlns:p14="http://schemas.microsoft.com/office/powerpoint/2010/main" val="4245041258"/>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607170" y="3016735"/>
            <a:ext cx="3676706" cy="3741237"/>
          </a:xfrm>
          <a:custGeom>
            <a:avLst/>
            <a:gdLst>
              <a:gd name="connsiteX0" fmla="*/ 0 w 3948545"/>
              <a:gd name="connsiteY0" fmla="*/ 41592 h 4017847"/>
              <a:gd name="connsiteX1" fmla="*/ 0 w 3948545"/>
              <a:gd name="connsiteY1" fmla="*/ 41592 h 4017847"/>
              <a:gd name="connsiteX2" fmla="*/ 3131127 w 3948545"/>
              <a:gd name="connsiteY2" fmla="*/ 13883 h 4017847"/>
              <a:gd name="connsiteX3" fmla="*/ 3948545 w 3948545"/>
              <a:gd name="connsiteY3" fmla="*/ 28 h 4017847"/>
              <a:gd name="connsiteX4" fmla="*/ 3948545 w 3948545"/>
              <a:gd name="connsiteY4" fmla="*/ 4017847 h 4017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545" h="4017847">
                <a:moveTo>
                  <a:pt x="0" y="41592"/>
                </a:moveTo>
                <a:lnTo>
                  <a:pt x="0" y="41592"/>
                </a:lnTo>
                <a:lnTo>
                  <a:pt x="3131127" y="13883"/>
                </a:lnTo>
                <a:cubicBezTo>
                  <a:pt x="4154421" y="-1277"/>
                  <a:pt x="3463851" y="28"/>
                  <a:pt x="3948545" y="28"/>
                </a:cubicBezTo>
                <a:lnTo>
                  <a:pt x="3948545" y="4017847"/>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pic>
        <p:nvPicPr>
          <p:cNvPr id="20" name="Hình ảnh 19">
            <a:extLst>
              <a:ext uri="{FF2B5EF4-FFF2-40B4-BE49-F238E27FC236}">
                <a16:creationId xmlns:a16="http://schemas.microsoft.com/office/drawing/2014/main" xmlns="" id="{FEF33DC6-6278-4D65-8037-559762F6CB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526" t="58508" r="81513" b="35311"/>
          <a:stretch/>
        </p:blipFill>
        <p:spPr>
          <a:xfrm>
            <a:off x="533624" y="497148"/>
            <a:ext cx="1071964" cy="1042224"/>
          </a:xfrm>
          <a:prstGeom prst="rect">
            <a:avLst/>
          </a:prstGeom>
          <a:ln>
            <a:noFill/>
          </a:ln>
          <a:effectLst>
            <a:softEdge rad="112500"/>
          </a:effectLst>
        </p:spPr>
      </p:pic>
      <p:sp>
        <p:nvSpPr>
          <p:cNvPr id="21" name="文本框 6">
            <a:extLst>
              <a:ext uri="{FF2B5EF4-FFF2-40B4-BE49-F238E27FC236}">
                <a16:creationId xmlns:a16="http://schemas.microsoft.com/office/drawing/2014/main" xmlns="" id="{67CB6753-1C5F-45EE-944A-2E803F95E5F8}"/>
              </a:ext>
            </a:extLst>
          </p:cNvPr>
          <p:cNvSpPr txBox="1">
            <a:spLocks noChangeArrowheads="1"/>
          </p:cNvSpPr>
          <p:nvPr>
            <p:custDataLst>
              <p:tags r:id="rId1"/>
            </p:custDataLst>
          </p:nvPr>
        </p:nvSpPr>
        <p:spPr bwMode="auto">
          <a:xfrm>
            <a:off x="1447885" y="685194"/>
            <a:ext cx="71119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Sắm</a:t>
            </a:r>
            <a:r>
              <a:rPr lang="en-US"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vai</a:t>
            </a:r>
            <a:r>
              <a:rPr lang="en-US"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xử</a:t>
            </a:r>
            <a:r>
              <a:rPr lang="en-US"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lí</a:t>
            </a:r>
            <a:r>
              <a:rPr lang="en-US"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tình</a:t>
            </a:r>
            <a:r>
              <a:rPr lang="en-US"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huống</a:t>
            </a:r>
            <a:endParaRPr lang="zh-CN" altLang="en-US"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2" name="文本框 3">
            <a:extLst>
              <a:ext uri="{FF2B5EF4-FFF2-40B4-BE49-F238E27FC236}">
                <a16:creationId xmlns:a16="http://schemas.microsoft.com/office/drawing/2014/main" xmlns="" id="{8C08EF97-40EE-4A1F-ADE7-08E23EFD0A1F}"/>
              </a:ext>
            </a:extLst>
          </p:cNvPr>
          <p:cNvSpPr txBox="1"/>
          <p:nvPr/>
        </p:nvSpPr>
        <p:spPr>
          <a:xfrm>
            <a:off x="3686699" y="223529"/>
            <a:ext cx="1872629" cy="461665"/>
          </a:xfrm>
          <a:prstGeom prst="rect">
            <a:avLst/>
          </a:prstGeom>
          <a:noFill/>
        </p:spPr>
        <p:txBody>
          <a:bodyPr wrap="none" rtlCol="0">
            <a:spAutoFit/>
          </a:bodyPr>
          <a:lstStyle/>
          <a:p>
            <a:r>
              <a:rPr lang="en-US" altLang="zh-CN" sz="2400" b="1" dirty="0" err="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Hoạt</a:t>
            </a:r>
            <a:r>
              <a:rPr lang="en-US" altLang="zh-CN" sz="2400" b="1" dirty="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b="1" err="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r>
              <a:rPr lang="en-US" altLang="zh-CN" sz="2400" b="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b="1" smtClean="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3</a:t>
            </a:r>
            <a:endParaRPr lang="zh-CN" altLang="en-US" sz="2400" b="1" dirty="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3" name="Picture 2"/>
          <p:cNvPicPr>
            <a:picLocks noChangeAspect="1"/>
          </p:cNvPicPr>
          <p:nvPr/>
        </p:nvPicPr>
        <p:blipFill>
          <a:blip r:embed="rId5" cstate="print"/>
          <a:stretch>
            <a:fillRect/>
          </a:stretch>
        </p:blipFill>
        <p:spPr>
          <a:xfrm>
            <a:off x="839055" y="1539372"/>
            <a:ext cx="7770293" cy="3145644"/>
          </a:xfrm>
          <a:prstGeom prst="rect">
            <a:avLst/>
          </a:prstGeom>
        </p:spPr>
      </p:pic>
    </p:spTree>
    <p:extLst>
      <p:ext uri="{BB962C8B-B14F-4D97-AF65-F5344CB8AC3E}">
        <p14:creationId xmlns:p14="http://schemas.microsoft.com/office/powerpoint/2010/main" val="1576545672"/>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2" presetClass="entr" presetSubtype="4" fill="hold" grpId="0" nodeType="afterEffect">
                                  <p:stCondLst>
                                    <p:cond delay="0"/>
                                  </p:stCondLst>
                                  <p:iterate type="lt">
                                    <p:tmPct val="13000"/>
                                  </p:iterate>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stretch>
            <a:fillRect/>
          </a:stretch>
        </p:blipFill>
        <p:spPr>
          <a:xfrm>
            <a:off x="2379195" y="641690"/>
            <a:ext cx="4119576" cy="3093731"/>
          </a:xfrm>
          <a:prstGeom prst="rect">
            <a:avLst/>
          </a:prstGeom>
        </p:spPr>
      </p:pic>
      <p:sp>
        <p:nvSpPr>
          <p:cNvPr id="3" name="文本框 6">
            <a:extLst>
              <a:ext uri="{FF2B5EF4-FFF2-40B4-BE49-F238E27FC236}">
                <a16:creationId xmlns:a16="http://schemas.microsoft.com/office/drawing/2014/main" xmlns="" id="{67CB6753-1C5F-45EE-944A-2E803F95E5F8}"/>
              </a:ext>
            </a:extLst>
          </p:cNvPr>
          <p:cNvSpPr txBox="1">
            <a:spLocks noChangeArrowheads="1"/>
          </p:cNvSpPr>
          <p:nvPr>
            <p:custDataLst>
              <p:tags r:id="rId1"/>
            </p:custDataLst>
          </p:nvPr>
        </p:nvSpPr>
        <p:spPr bwMode="auto">
          <a:xfrm>
            <a:off x="377905" y="28241"/>
            <a:ext cx="71119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GB" altLang="zh-CN" sz="3200" b="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Tranh ở tình huống 1 nói về điều gì?</a:t>
            </a:r>
            <a:endParaRPr lang="zh-CN" altLang="en-US"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 name="文本框 6">
            <a:extLst>
              <a:ext uri="{FF2B5EF4-FFF2-40B4-BE49-F238E27FC236}">
                <a16:creationId xmlns:a16="http://schemas.microsoft.com/office/drawing/2014/main" xmlns="" id="{67CB6753-1C5F-45EE-944A-2E803F95E5F8}"/>
              </a:ext>
            </a:extLst>
          </p:cNvPr>
          <p:cNvSpPr txBox="1">
            <a:spLocks noChangeArrowheads="1"/>
          </p:cNvSpPr>
          <p:nvPr>
            <p:custDataLst>
              <p:tags r:id="rId2"/>
            </p:custDataLst>
          </p:nvPr>
        </p:nvSpPr>
        <p:spPr bwMode="auto">
          <a:xfrm>
            <a:off x="84240" y="3735421"/>
            <a:ext cx="944891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Hai</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sinh</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nhìn</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thấy</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cô</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giáo</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dạy</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ở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lớp</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mình</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p>
          <a:p>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tự</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hỏi”Mình</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có</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chào</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cô</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28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1993339404"/>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6">
            <a:extLst>
              <a:ext uri="{FF2B5EF4-FFF2-40B4-BE49-F238E27FC236}">
                <a16:creationId xmlns:a16="http://schemas.microsoft.com/office/drawing/2014/main" xmlns="" id="{67CB6753-1C5F-45EE-944A-2E803F95E5F8}"/>
              </a:ext>
            </a:extLst>
          </p:cNvPr>
          <p:cNvSpPr txBox="1">
            <a:spLocks noChangeArrowheads="1"/>
          </p:cNvSpPr>
          <p:nvPr>
            <p:custDataLst>
              <p:tags r:id="rId1"/>
            </p:custDataLst>
          </p:nvPr>
        </p:nvSpPr>
        <p:spPr bwMode="auto">
          <a:xfrm>
            <a:off x="356134" y="0"/>
            <a:ext cx="71119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GB" altLang="zh-CN" sz="3200" b="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Tranh ở tình huống 2 nói về điều gì?</a:t>
            </a:r>
            <a:endParaRPr lang="zh-CN" altLang="en-US"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 name="文本框 6">
            <a:extLst>
              <a:ext uri="{FF2B5EF4-FFF2-40B4-BE49-F238E27FC236}">
                <a16:creationId xmlns:a16="http://schemas.microsoft.com/office/drawing/2014/main" xmlns="" id="{67CB6753-1C5F-45EE-944A-2E803F95E5F8}"/>
              </a:ext>
            </a:extLst>
          </p:cNvPr>
          <p:cNvSpPr txBox="1">
            <a:spLocks noChangeArrowheads="1"/>
          </p:cNvSpPr>
          <p:nvPr>
            <p:custDataLst>
              <p:tags r:id="rId2"/>
            </p:custDataLst>
          </p:nvPr>
        </p:nvSpPr>
        <p:spPr bwMode="auto">
          <a:xfrm>
            <a:off x="228485" y="3940630"/>
            <a:ext cx="891551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Hai</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sinh</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nhìn</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thấy</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cô</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giáo</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đang</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bê</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chồng</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sách</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nặng</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Hai</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nên</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làm</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gì</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5" name="Picture 4"/>
          <p:cNvPicPr>
            <a:picLocks noChangeAspect="1"/>
          </p:cNvPicPr>
          <p:nvPr/>
        </p:nvPicPr>
        <p:blipFill>
          <a:blip r:embed="rId4" cstate="print"/>
          <a:stretch>
            <a:fillRect/>
          </a:stretch>
        </p:blipFill>
        <p:spPr>
          <a:xfrm>
            <a:off x="2050282" y="591246"/>
            <a:ext cx="4129241" cy="3349384"/>
          </a:xfrm>
          <a:prstGeom prst="rect">
            <a:avLst/>
          </a:prstGeom>
        </p:spPr>
      </p:pic>
    </p:spTree>
    <p:extLst>
      <p:ext uri="{BB962C8B-B14F-4D97-AF65-F5344CB8AC3E}">
        <p14:creationId xmlns:p14="http://schemas.microsoft.com/office/powerpoint/2010/main" val="96289591"/>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t="30371" b="19753"/>
          <a:stretch/>
        </p:blipFill>
        <p:spPr>
          <a:xfrm>
            <a:off x="1354" y="-14487"/>
            <a:ext cx="9141291" cy="1254007"/>
          </a:xfrm>
          <a:prstGeom prst="rect">
            <a:avLst/>
          </a:prstGeom>
        </p:spPr>
      </p:pic>
      <p:sp>
        <p:nvSpPr>
          <p:cNvPr id="25" name="文本框 6"/>
          <p:cNvSpPr txBox="1">
            <a:spLocks noChangeArrowheads="1"/>
          </p:cNvSpPr>
          <p:nvPr>
            <p:custDataLst>
              <p:tags r:id="rId1"/>
            </p:custDataLst>
          </p:nvPr>
        </p:nvSpPr>
        <p:spPr bwMode="auto">
          <a:xfrm>
            <a:off x="-1" y="1268984"/>
            <a:ext cx="8878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GB" altLang="zh-CN" sz="3600" b="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Giáo viên nhận xét và kết luận</a:t>
            </a:r>
            <a:endParaRPr lang="vi-VN" altLang="zh-CN" sz="36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文本框 6">
            <a:extLst>
              <a:ext uri="{FF2B5EF4-FFF2-40B4-BE49-F238E27FC236}">
                <a16:creationId xmlns:a16="http://schemas.microsoft.com/office/drawing/2014/main" xmlns="" id="{2D6B8757-AE21-4BBA-9D72-4799F69A802E}"/>
              </a:ext>
            </a:extLst>
          </p:cNvPr>
          <p:cNvSpPr txBox="1">
            <a:spLocks noChangeArrowheads="1"/>
          </p:cNvSpPr>
          <p:nvPr>
            <p:custDataLst>
              <p:tags r:id="rId2"/>
            </p:custDataLst>
          </p:nvPr>
        </p:nvSpPr>
        <p:spPr bwMode="auto">
          <a:xfrm>
            <a:off x="132755" y="1948359"/>
            <a:ext cx="887848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GB" altLang="zh-CN" sz="3200" b="1" smtClean="0">
                <a:latin typeface="Arial-Rounded" panose="020B0500000000000000" pitchFamily="34" charset="-93"/>
                <a:ea typeface="Arial-Rounded" panose="020B0500000000000000" pitchFamily="34" charset="-93"/>
                <a:cs typeface="Arial-Rounded" panose="020B0500000000000000" pitchFamily="34" charset="-93"/>
                <a:sym typeface="+mn-lt"/>
              </a:rPr>
              <a:t>    Khi gặp thầy cô giáo dù là thầy cô không dạy lớp mình, các em cần lễ phép chào và giúp thầy cô những việc phù hợp khả năng của mình. Có như vậy mới xứng đáng là học sinh ngoan và biết kính trọng, lễ phép thầy, cô giáo</a:t>
            </a:r>
            <a:endParaRPr lang="vi-VN" altLang="zh-CN" sz="3200" b="1"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145301150"/>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38960" y="942204"/>
            <a:ext cx="5628638" cy="3653136"/>
            <a:chOff x="2635700" y="942204"/>
            <a:chExt cx="3682042" cy="3653136"/>
          </a:xfrm>
        </p:grpSpPr>
        <p:grpSp>
          <p:nvGrpSpPr>
            <p:cNvPr id="3" name="组合 4"/>
            <p:cNvGrpSpPr/>
            <p:nvPr/>
          </p:nvGrpSpPr>
          <p:grpSpPr>
            <a:xfrm>
              <a:off x="4274453" y="942204"/>
              <a:ext cx="2043289" cy="2739429"/>
              <a:chOff x="4324709" y="1628800"/>
              <a:chExt cx="2498116" cy="3349212"/>
            </a:xfrm>
            <a:solidFill>
              <a:schemeClr val="accent3"/>
            </a:solidFill>
          </p:grpSpPr>
          <p:sp>
            <p:nvSpPr>
              <p:cNvPr id="4" name="未知"/>
              <p:cNvSpPr>
                <a:spLocks/>
              </p:cNvSpPr>
              <p:nvPr/>
            </p:nvSpPr>
            <p:spPr bwMode="auto">
              <a:xfrm>
                <a:off x="4580276" y="1628800"/>
                <a:ext cx="2242549" cy="3349212"/>
              </a:xfrm>
              <a:custGeom>
                <a:avLst/>
                <a:gdLst>
                  <a:gd name="T0" fmla="*/ 150 w 174"/>
                  <a:gd name="T1" fmla="*/ 260 h 260"/>
                  <a:gd name="T2" fmla="*/ 174 w 174"/>
                  <a:gd name="T3" fmla="*/ 174 h 260"/>
                  <a:gd name="T4" fmla="*/ 0 w 174"/>
                  <a:gd name="T5" fmla="*/ 0 h 260"/>
                  <a:gd name="T6" fmla="*/ 0 w 174"/>
                  <a:gd name="T7" fmla="*/ 174 h 260"/>
                  <a:gd name="T8" fmla="*/ 150 w 174"/>
                  <a:gd name="T9" fmla="*/ 260 h 260"/>
                </a:gdLst>
                <a:ahLst/>
                <a:cxnLst>
                  <a:cxn ang="0">
                    <a:pos x="T0" y="T1"/>
                  </a:cxn>
                  <a:cxn ang="0">
                    <a:pos x="T2" y="T3"/>
                  </a:cxn>
                  <a:cxn ang="0">
                    <a:pos x="T4" y="T5"/>
                  </a:cxn>
                  <a:cxn ang="0">
                    <a:pos x="T6" y="T7"/>
                  </a:cxn>
                  <a:cxn ang="0">
                    <a:pos x="T8" y="T9"/>
                  </a:cxn>
                </a:cxnLst>
                <a:rect l="0" t="0" r="r" b="b"/>
                <a:pathLst>
                  <a:path w="174" h="260">
                    <a:moveTo>
                      <a:pt x="150" y="260"/>
                    </a:moveTo>
                    <a:cubicBezTo>
                      <a:pt x="165" y="234"/>
                      <a:pt x="174" y="204"/>
                      <a:pt x="174" y="174"/>
                    </a:cubicBezTo>
                    <a:cubicBezTo>
                      <a:pt x="174" y="77"/>
                      <a:pt x="96" y="0"/>
                      <a:pt x="0" y="0"/>
                    </a:cubicBezTo>
                    <a:lnTo>
                      <a:pt x="0" y="174"/>
                    </a:lnTo>
                    <a:lnTo>
                      <a:pt x="150" y="260"/>
                    </a:lnTo>
                    <a:close/>
                  </a:path>
                </a:pathLst>
              </a:custGeom>
              <a:grpFill/>
              <a:ln w="19050" cap="flat" cmpd="sng">
                <a:solidFill>
                  <a:srgbClr val="FFFFFF"/>
                </a:solidFill>
                <a:round/>
                <a:headEnd/>
                <a:tailEnd/>
              </a:ln>
              <a:effectLst/>
            </p:spPr>
            <p:txBody>
              <a:bodyPr/>
              <a:lstStyle/>
              <a:p>
                <a:pPr defTabSz="914400">
                  <a:defRPr/>
                </a:pPr>
                <a:endParaRPr lang="zh-CN" altLang="en-US" sz="1800" kern="0" dirty="0">
                  <a:solidFill>
                    <a:sysClr val="windowText" lastClr="000000"/>
                  </a:solidFill>
                  <a:cs typeface="+mn-ea"/>
                  <a:sym typeface="+mn-lt"/>
                </a:endParaRPr>
              </a:p>
            </p:txBody>
          </p:sp>
          <p:sp>
            <p:nvSpPr>
              <p:cNvPr id="5" name="AutoShape 8"/>
              <p:cNvSpPr>
                <a:spLocks noChangeArrowheads="1"/>
              </p:cNvSpPr>
              <p:nvPr/>
            </p:nvSpPr>
            <p:spPr bwMode="auto">
              <a:xfrm rot="13500000">
                <a:off x="4270173" y="1805436"/>
                <a:ext cx="553662" cy="444590"/>
              </a:xfrm>
              <a:prstGeom prst="rtTriangle">
                <a:avLst/>
              </a:prstGeom>
              <a:solidFill>
                <a:schemeClr val="bg1"/>
              </a:solidFill>
              <a:ln>
                <a:noFill/>
              </a:ln>
              <a:effectLst/>
            </p:spPr>
            <p:txBody>
              <a:bodyPr wrap="none" anchor="ctr"/>
              <a:lstStyle/>
              <a:p>
                <a:pPr defTabSz="914400">
                  <a:defRPr/>
                </a:pPr>
                <a:endParaRPr lang="zh-CN" altLang="en-US" sz="1800" kern="0" dirty="0">
                  <a:solidFill>
                    <a:sysClr val="windowText" lastClr="000000"/>
                  </a:solidFill>
                  <a:cs typeface="+mn-ea"/>
                  <a:sym typeface="+mn-lt"/>
                </a:endParaRPr>
              </a:p>
            </p:txBody>
          </p:sp>
        </p:grpSp>
        <p:grpSp>
          <p:nvGrpSpPr>
            <p:cNvPr id="7" name="组合 8"/>
            <p:cNvGrpSpPr/>
            <p:nvPr/>
          </p:nvGrpSpPr>
          <p:grpSpPr>
            <a:xfrm>
              <a:off x="2635700" y="943895"/>
              <a:ext cx="1844406" cy="2834132"/>
              <a:chOff x="2321176" y="1630868"/>
              <a:chExt cx="2254962" cy="3464995"/>
            </a:xfrm>
            <a:solidFill>
              <a:schemeClr val="accent3"/>
            </a:solidFill>
          </p:grpSpPr>
          <p:sp>
            <p:nvSpPr>
              <p:cNvPr id="8" name="未知"/>
              <p:cNvSpPr>
                <a:spLocks/>
              </p:cNvSpPr>
              <p:nvPr/>
            </p:nvSpPr>
            <p:spPr bwMode="auto">
              <a:xfrm>
                <a:off x="2321176" y="1630868"/>
                <a:ext cx="2254962" cy="3349214"/>
              </a:xfrm>
              <a:custGeom>
                <a:avLst/>
                <a:gdLst>
                  <a:gd name="T0" fmla="*/ 174 w 175"/>
                  <a:gd name="T1" fmla="*/ 0 h 260"/>
                  <a:gd name="T2" fmla="*/ 1 w 175"/>
                  <a:gd name="T3" fmla="*/ 173 h 260"/>
                  <a:gd name="T4" fmla="*/ 24 w 175"/>
                  <a:gd name="T5" fmla="*/ 260 h 260"/>
                  <a:gd name="T6" fmla="*/ 175 w 175"/>
                  <a:gd name="T7" fmla="*/ 174 h 260"/>
                  <a:gd name="T8" fmla="*/ 174 w 175"/>
                  <a:gd name="T9" fmla="*/ 0 h 260"/>
                </a:gdLst>
                <a:ahLst/>
                <a:cxnLst>
                  <a:cxn ang="0">
                    <a:pos x="T0" y="T1"/>
                  </a:cxn>
                  <a:cxn ang="0">
                    <a:pos x="T2" y="T3"/>
                  </a:cxn>
                  <a:cxn ang="0">
                    <a:pos x="T4" y="T5"/>
                  </a:cxn>
                  <a:cxn ang="0">
                    <a:pos x="T6" y="T7"/>
                  </a:cxn>
                  <a:cxn ang="0">
                    <a:pos x="T8" y="T9"/>
                  </a:cxn>
                </a:cxnLst>
                <a:rect l="0" t="0" r="r" b="b"/>
                <a:pathLst>
                  <a:path w="175" h="260">
                    <a:moveTo>
                      <a:pt x="174" y="0"/>
                    </a:moveTo>
                    <a:cubicBezTo>
                      <a:pt x="78" y="0"/>
                      <a:pt x="1" y="77"/>
                      <a:pt x="1" y="173"/>
                    </a:cubicBezTo>
                    <a:cubicBezTo>
                      <a:pt x="0" y="204"/>
                      <a:pt x="9" y="234"/>
                      <a:pt x="24" y="260"/>
                    </a:cubicBezTo>
                    <a:lnTo>
                      <a:pt x="175" y="174"/>
                    </a:lnTo>
                    <a:lnTo>
                      <a:pt x="174" y="0"/>
                    </a:lnTo>
                    <a:close/>
                  </a:path>
                </a:pathLst>
              </a:custGeom>
              <a:grpFill/>
              <a:ln w="19050" cap="flat" cmpd="sng">
                <a:solidFill>
                  <a:srgbClr val="FFFFFF"/>
                </a:solidFill>
                <a:round/>
                <a:headEnd/>
                <a:tailEnd/>
              </a:ln>
              <a:effectLst/>
            </p:spPr>
            <p:txBody>
              <a:bodyPr/>
              <a:lstStyle/>
              <a:p>
                <a:pPr defTabSz="914400">
                  <a:defRPr/>
                </a:pPr>
                <a:endParaRPr lang="zh-CN" altLang="en-US" sz="1800" kern="0" dirty="0">
                  <a:solidFill>
                    <a:sysClr val="windowText" lastClr="000000"/>
                  </a:solidFill>
                  <a:cs typeface="+mn-ea"/>
                  <a:sym typeface="+mn-lt"/>
                </a:endParaRPr>
              </a:p>
            </p:txBody>
          </p:sp>
          <p:sp>
            <p:nvSpPr>
              <p:cNvPr id="9" name="AutoShape 7"/>
              <p:cNvSpPr>
                <a:spLocks noChangeArrowheads="1"/>
              </p:cNvSpPr>
              <p:nvPr/>
            </p:nvSpPr>
            <p:spPr bwMode="auto">
              <a:xfrm rot="6300000">
                <a:off x="2666543" y="4455489"/>
                <a:ext cx="669140" cy="611607"/>
              </a:xfrm>
              <a:prstGeom prst="rtTriangle">
                <a:avLst/>
              </a:prstGeom>
              <a:solidFill>
                <a:schemeClr val="bg1"/>
              </a:solidFill>
              <a:ln>
                <a:noFill/>
              </a:ln>
              <a:effectLst/>
            </p:spPr>
            <p:txBody>
              <a:bodyPr wrap="none" anchor="ctr"/>
              <a:lstStyle/>
              <a:p>
                <a:pPr defTabSz="914400">
                  <a:defRPr/>
                </a:pPr>
                <a:endParaRPr lang="zh-CN" altLang="en-US" sz="1800" kern="0" dirty="0">
                  <a:solidFill>
                    <a:sysClr val="windowText" lastClr="000000"/>
                  </a:solidFill>
                  <a:cs typeface="+mn-ea"/>
                  <a:sym typeface="+mn-lt"/>
                </a:endParaRPr>
              </a:p>
            </p:txBody>
          </p:sp>
        </p:grpSp>
        <p:grpSp>
          <p:nvGrpSpPr>
            <p:cNvPr id="11" name="组合 12"/>
            <p:cNvGrpSpPr/>
            <p:nvPr/>
          </p:nvGrpSpPr>
          <p:grpSpPr>
            <a:xfrm>
              <a:off x="2886133" y="2774694"/>
              <a:ext cx="3177793" cy="1820646"/>
              <a:chOff x="2627355" y="3869193"/>
              <a:chExt cx="3885155" cy="2225913"/>
            </a:xfrm>
            <a:solidFill>
              <a:schemeClr val="accent3"/>
            </a:solidFill>
          </p:grpSpPr>
          <p:sp>
            <p:nvSpPr>
              <p:cNvPr id="12" name="未知"/>
              <p:cNvSpPr>
                <a:spLocks/>
              </p:cNvSpPr>
              <p:nvPr/>
            </p:nvSpPr>
            <p:spPr bwMode="auto">
              <a:xfrm>
                <a:off x="2627355" y="3869193"/>
                <a:ext cx="3885155" cy="2225913"/>
              </a:xfrm>
              <a:custGeom>
                <a:avLst/>
                <a:gdLst>
                  <a:gd name="T0" fmla="*/ 0 w 301"/>
                  <a:gd name="T1" fmla="*/ 86 h 173"/>
                  <a:gd name="T2" fmla="*/ 151 w 301"/>
                  <a:gd name="T3" fmla="*/ 173 h 173"/>
                  <a:gd name="T4" fmla="*/ 301 w 301"/>
                  <a:gd name="T5" fmla="*/ 86 h 173"/>
                  <a:gd name="T6" fmla="*/ 151 w 301"/>
                  <a:gd name="T7" fmla="*/ 0 h 173"/>
                  <a:gd name="T8" fmla="*/ 0 w 301"/>
                  <a:gd name="T9" fmla="*/ 86 h 173"/>
                </a:gdLst>
                <a:ahLst/>
                <a:cxnLst>
                  <a:cxn ang="0">
                    <a:pos x="T0" y="T1"/>
                  </a:cxn>
                  <a:cxn ang="0">
                    <a:pos x="T2" y="T3"/>
                  </a:cxn>
                  <a:cxn ang="0">
                    <a:pos x="T4" y="T5"/>
                  </a:cxn>
                  <a:cxn ang="0">
                    <a:pos x="T6" y="T7"/>
                  </a:cxn>
                  <a:cxn ang="0">
                    <a:pos x="T8" y="T9"/>
                  </a:cxn>
                </a:cxnLst>
                <a:rect l="0" t="0" r="r" b="b"/>
                <a:pathLst>
                  <a:path w="301" h="173">
                    <a:moveTo>
                      <a:pt x="0" y="86"/>
                    </a:moveTo>
                    <a:cubicBezTo>
                      <a:pt x="31" y="140"/>
                      <a:pt x="88" y="173"/>
                      <a:pt x="151" y="173"/>
                    </a:cubicBezTo>
                    <a:cubicBezTo>
                      <a:pt x="213" y="173"/>
                      <a:pt x="270" y="140"/>
                      <a:pt x="301" y="86"/>
                    </a:cubicBezTo>
                    <a:lnTo>
                      <a:pt x="151" y="0"/>
                    </a:lnTo>
                    <a:lnTo>
                      <a:pt x="0" y="86"/>
                    </a:lnTo>
                    <a:close/>
                  </a:path>
                </a:pathLst>
              </a:custGeom>
              <a:grpFill/>
              <a:ln w="19050" cap="flat" cmpd="sng">
                <a:solidFill>
                  <a:srgbClr val="FFFFFF"/>
                </a:solidFill>
                <a:round/>
                <a:headEnd/>
                <a:tailEnd/>
              </a:ln>
              <a:effectLst/>
            </p:spPr>
            <p:txBody>
              <a:bodyPr/>
              <a:lstStyle/>
              <a:p>
                <a:pPr defTabSz="914400">
                  <a:defRPr/>
                </a:pPr>
                <a:endParaRPr lang="zh-CN" altLang="en-US" sz="1800" kern="0" dirty="0">
                  <a:solidFill>
                    <a:sysClr val="windowText" lastClr="000000"/>
                  </a:solidFill>
                  <a:cs typeface="+mn-ea"/>
                  <a:sym typeface="+mn-lt"/>
                </a:endParaRPr>
              </a:p>
            </p:txBody>
          </p:sp>
          <p:sp>
            <p:nvSpPr>
              <p:cNvPr id="13" name="AutoShape 9"/>
              <p:cNvSpPr>
                <a:spLocks noChangeArrowheads="1"/>
              </p:cNvSpPr>
              <p:nvPr/>
            </p:nvSpPr>
            <p:spPr bwMode="auto">
              <a:xfrm rot="20700000">
                <a:off x="5943596" y="4539450"/>
                <a:ext cx="506850" cy="510968"/>
              </a:xfrm>
              <a:prstGeom prst="rtTriangle">
                <a:avLst/>
              </a:prstGeom>
              <a:solidFill>
                <a:schemeClr val="bg1"/>
              </a:solidFill>
              <a:ln>
                <a:noFill/>
              </a:ln>
              <a:effectLst/>
            </p:spPr>
            <p:txBody>
              <a:bodyPr wrap="none" anchor="ctr"/>
              <a:lstStyle/>
              <a:p>
                <a:pPr defTabSz="914400">
                  <a:defRPr/>
                </a:pPr>
                <a:endParaRPr lang="zh-CN" altLang="en-US" sz="1800" kern="0" dirty="0">
                  <a:solidFill>
                    <a:sysClr val="windowText" lastClr="000000"/>
                  </a:solidFill>
                  <a:cs typeface="+mn-ea"/>
                  <a:sym typeface="+mn-lt"/>
                </a:endParaRPr>
              </a:p>
            </p:txBody>
          </p:sp>
        </p:grpSp>
        <p:grpSp>
          <p:nvGrpSpPr>
            <p:cNvPr id="15" name="组合 16"/>
            <p:cNvGrpSpPr/>
            <p:nvPr/>
          </p:nvGrpSpPr>
          <p:grpSpPr>
            <a:xfrm>
              <a:off x="3129005" y="1539902"/>
              <a:ext cx="2821877" cy="2483930"/>
              <a:chOff x="2924288" y="2359542"/>
              <a:chExt cx="3450013" cy="3036841"/>
            </a:xfrm>
          </p:grpSpPr>
          <p:grpSp>
            <p:nvGrpSpPr>
              <p:cNvPr id="18" name="Group 10"/>
              <p:cNvGrpSpPr>
                <a:grpSpLocks/>
              </p:cNvGrpSpPr>
              <p:nvPr/>
            </p:nvGrpSpPr>
            <p:grpSpPr bwMode="auto">
              <a:xfrm rot="650306">
                <a:off x="2924288" y="2359542"/>
                <a:ext cx="3450013" cy="3036841"/>
                <a:chOff x="-54" y="0"/>
                <a:chExt cx="1287" cy="1134"/>
              </a:xfrm>
            </p:grpSpPr>
            <p:sp>
              <p:nvSpPr>
                <p:cNvPr id="20" name="Oval 11"/>
                <p:cNvSpPr>
                  <a:spLocks noChangeArrowheads="1"/>
                </p:cNvSpPr>
                <p:nvPr/>
              </p:nvSpPr>
              <p:spPr bwMode="auto">
                <a:xfrm>
                  <a:off x="-54" y="0"/>
                  <a:ext cx="1287" cy="1134"/>
                </a:xfrm>
                <a:prstGeom prst="ellipse">
                  <a:avLst/>
                </a:prstGeom>
                <a:solidFill>
                  <a:schemeClr val="bg1"/>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zh-CN" altLang="en-US" sz="1800" kern="0" dirty="0">
                    <a:solidFill>
                      <a:sysClr val="windowText" lastClr="000000"/>
                    </a:solidFill>
                    <a:cs typeface="+mn-ea"/>
                    <a:sym typeface="+mn-lt"/>
                  </a:endParaRPr>
                </a:p>
              </p:txBody>
            </p:sp>
            <p:sp>
              <p:nvSpPr>
                <p:cNvPr id="21" name="Oval 12"/>
                <p:cNvSpPr>
                  <a:spLocks noChangeArrowheads="1"/>
                </p:cNvSpPr>
                <p:nvPr/>
              </p:nvSpPr>
              <p:spPr bwMode="auto">
                <a:xfrm>
                  <a:off x="3" y="62"/>
                  <a:ext cx="1163" cy="1010"/>
                </a:xfrm>
                <a:prstGeom prst="ellipse">
                  <a:avLst/>
                </a:prstGeom>
                <a:solidFill>
                  <a:schemeClr val="accent2"/>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zh-CN" altLang="en-US" sz="1800" kern="0" dirty="0">
                    <a:solidFill>
                      <a:sysClr val="windowText" lastClr="000000"/>
                    </a:solidFill>
                    <a:cs typeface="+mn-ea"/>
                    <a:sym typeface="+mn-lt"/>
                  </a:endParaRPr>
                </a:p>
              </p:txBody>
            </p:sp>
          </p:grpSp>
          <p:sp>
            <p:nvSpPr>
              <p:cNvPr id="17" name="WordArt 17"/>
              <p:cNvSpPr>
                <a:spLocks noChangeArrowheads="1" noChangeShapeType="1"/>
              </p:cNvSpPr>
              <p:nvPr/>
            </p:nvSpPr>
            <p:spPr bwMode="auto">
              <a:xfrm>
                <a:off x="3247016" y="3187499"/>
                <a:ext cx="2589474" cy="104769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defTabSz="914400">
                  <a:defRPr/>
                </a:pPr>
                <a:r>
                  <a:rPr lang="en-US" altLang="zh-CN" sz="2400" kern="0" dirty="0">
                    <a:ln w="9525" cmpd="sng">
                      <a:noFill/>
                      <a:round/>
                      <a:headEnd/>
                      <a:tailEnd/>
                    </a:ln>
                    <a:solidFill>
                      <a:srgbClr val="FFFFFF"/>
                    </a:solidFill>
                    <a:latin typeface="Arial-Rounded" panose="020B0500000000000000" pitchFamily="34" charset="-93"/>
                    <a:ea typeface="Arial-Rounded" panose="020B0500000000000000" pitchFamily="34" charset="-93"/>
                    <a:cs typeface="Arial-Rounded" panose="020B0500000000000000" pitchFamily="34" charset="-93"/>
                    <a:sym typeface="+mn-lt"/>
                  </a:rPr>
                  <a:t>VẬN DỤNG</a:t>
                </a:r>
                <a:endParaRPr lang="zh-CN" altLang="en-US" sz="2400" kern="0" dirty="0">
                  <a:ln w="9525" cmpd="sng">
                    <a:noFill/>
                    <a:round/>
                    <a:headEnd/>
                    <a:tailEnd/>
                  </a:ln>
                  <a:solidFill>
                    <a:srgbClr val="FFFFFF"/>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grpSp>
    </p:spTree>
    <p:extLst>
      <p:ext uri="{BB962C8B-B14F-4D97-AF65-F5344CB8AC3E}">
        <p14:creationId xmlns:p14="http://schemas.microsoft.com/office/powerpoint/2010/main" val="3837390871"/>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607170" y="3016735"/>
            <a:ext cx="3676706" cy="3741237"/>
          </a:xfrm>
          <a:custGeom>
            <a:avLst/>
            <a:gdLst>
              <a:gd name="connsiteX0" fmla="*/ 0 w 3948545"/>
              <a:gd name="connsiteY0" fmla="*/ 41592 h 4017847"/>
              <a:gd name="connsiteX1" fmla="*/ 0 w 3948545"/>
              <a:gd name="connsiteY1" fmla="*/ 41592 h 4017847"/>
              <a:gd name="connsiteX2" fmla="*/ 3131127 w 3948545"/>
              <a:gd name="connsiteY2" fmla="*/ 13883 h 4017847"/>
              <a:gd name="connsiteX3" fmla="*/ 3948545 w 3948545"/>
              <a:gd name="connsiteY3" fmla="*/ 28 h 4017847"/>
              <a:gd name="connsiteX4" fmla="*/ 3948545 w 3948545"/>
              <a:gd name="connsiteY4" fmla="*/ 4017847 h 4017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545" h="4017847">
                <a:moveTo>
                  <a:pt x="0" y="41592"/>
                </a:moveTo>
                <a:lnTo>
                  <a:pt x="0" y="41592"/>
                </a:lnTo>
                <a:lnTo>
                  <a:pt x="3131127" y="13883"/>
                </a:lnTo>
                <a:cubicBezTo>
                  <a:pt x="4154421" y="-1277"/>
                  <a:pt x="3463851" y="28"/>
                  <a:pt x="3948545" y="28"/>
                </a:cubicBezTo>
                <a:lnTo>
                  <a:pt x="3948545" y="4017847"/>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pic>
        <p:nvPicPr>
          <p:cNvPr id="20" name="Hình ảnh 19">
            <a:extLst>
              <a:ext uri="{FF2B5EF4-FFF2-40B4-BE49-F238E27FC236}">
                <a16:creationId xmlns:a16="http://schemas.microsoft.com/office/drawing/2014/main" xmlns="" id="{FEF33DC6-6278-4D65-8037-559762F6CB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475" t="6822" r="81449" b="85973"/>
          <a:stretch/>
        </p:blipFill>
        <p:spPr>
          <a:xfrm>
            <a:off x="439720" y="454360"/>
            <a:ext cx="1168743" cy="1143585"/>
          </a:xfrm>
          <a:prstGeom prst="rect">
            <a:avLst/>
          </a:prstGeom>
          <a:ln>
            <a:noFill/>
          </a:ln>
          <a:effectLst>
            <a:softEdge rad="112500"/>
          </a:effectLst>
        </p:spPr>
      </p:pic>
      <p:sp>
        <p:nvSpPr>
          <p:cNvPr id="21" name="文本框 6">
            <a:extLst>
              <a:ext uri="{FF2B5EF4-FFF2-40B4-BE49-F238E27FC236}">
                <a16:creationId xmlns:a16="http://schemas.microsoft.com/office/drawing/2014/main" xmlns="" id="{67CB6753-1C5F-45EE-944A-2E803F95E5F8}"/>
              </a:ext>
            </a:extLst>
          </p:cNvPr>
          <p:cNvSpPr txBox="1">
            <a:spLocks noChangeArrowheads="1"/>
          </p:cNvSpPr>
          <p:nvPr>
            <p:custDataLst>
              <p:tags r:id="rId1"/>
            </p:custDataLst>
          </p:nvPr>
        </p:nvSpPr>
        <p:spPr bwMode="auto">
          <a:xfrm>
            <a:off x="584116" y="797572"/>
            <a:ext cx="909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GB" altLang="zh-CN" sz="2400" b="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Thực hiện tốt những điều thầy cô dạy hàng ngày</a:t>
            </a:r>
            <a:endParaRPr lang="zh-CN" altLang="en-US" sz="24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2" name="文本框 3">
            <a:extLst>
              <a:ext uri="{FF2B5EF4-FFF2-40B4-BE49-F238E27FC236}">
                <a16:creationId xmlns:a16="http://schemas.microsoft.com/office/drawing/2014/main" xmlns="" id="{8C08EF97-40EE-4A1F-ADE7-08E23EFD0A1F}"/>
              </a:ext>
            </a:extLst>
          </p:cNvPr>
          <p:cNvSpPr txBox="1"/>
          <p:nvPr/>
        </p:nvSpPr>
        <p:spPr>
          <a:xfrm>
            <a:off x="3686699" y="223529"/>
            <a:ext cx="1872629" cy="461665"/>
          </a:xfrm>
          <a:prstGeom prst="rect">
            <a:avLst/>
          </a:prstGeom>
          <a:noFill/>
        </p:spPr>
        <p:txBody>
          <a:bodyPr wrap="none" rtlCol="0">
            <a:spAutoFit/>
          </a:bodyPr>
          <a:lstStyle/>
          <a:p>
            <a:r>
              <a:rPr lang="en-US" altLang="zh-CN" sz="2400" b="1" dirty="0" err="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Hoạt</a:t>
            </a:r>
            <a:r>
              <a:rPr lang="en-US" altLang="zh-CN" sz="2400" b="1" dirty="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b="1" err="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r>
              <a:rPr lang="en-US" altLang="zh-CN" sz="2400" b="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b="1" smtClean="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5</a:t>
            </a:r>
            <a:endParaRPr lang="zh-CN" altLang="en-US" sz="2400" b="1" dirty="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2" name="Picture 1"/>
          <p:cNvPicPr>
            <a:picLocks noChangeAspect="1"/>
          </p:cNvPicPr>
          <p:nvPr/>
        </p:nvPicPr>
        <p:blipFill>
          <a:blip r:embed="rId5" cstate="print"/>
          <a:stretch>
            <a:fillRect/>
          </a:stretch>
        </p:blipFill>
        <p:spPr>
          <a:xfrm>
            <a:off x="256792" y="1320792"/>
            <a:ext cx="8377461" cy="3375855"/>
          </a:xfrm>
          <a:prstGeom prst="rect">
            <a:avLst/>
          </a:prstGeom>
        </p:spPr>
      </p:pic>
    </p:spTree>
    <p:extLst>
      <p:ext uri="{BB962C8B-B14F-4D97-AF65-F5344CB8AC3E}">
        <p14:creationId xmlns:p14="http://schemas.microsoft.com/office/powerpoint/2010/main" val="1558249130"/>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2" presetClass="entr" presetSubtype="4" fill="hold" grpId="0" nodeType="afterEffect">
                                  <p:stCondLst>
                                    <p:cond delay="0"/>
                                  </p:stCondLst>
                                  <p:iterate type="lt">
                                    <p:tmPct val="13000"/>
                                  </p:iterate>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t="30371" b="19753"/>
          <a:stretch/>
        </p:blipFill>
        <p:spPr>
          <a:xfrm>
            <a:off x="1354" y="-14487"/>
            <a:ext cx="9141291" cy="1254007"/>
          </a:xfrm>
          <a:prstGeom prst="rect">
            <a:avLst/>
          </a:prstGeom>
        </p:spPr>
      </p:pic>
      <p:sp>
        <p:nvSpPr>
          <p:cNvPr id="6" name="文本框 6">
            <a:extLst>
              <a:ext uri="{FF2B5EF4-FFF2-40B4-BE49-F238E27FC236}">
                <a16:creationId xmlns:a16="http://schemas.microsoft.com/office/drawing/2014/main" xmlns="" id="{2D6B8757-AE21-4BBA-9D72-4799F69A802E}"/>
              </a:ext>
            </a:extLst>
          </p:cNvPr>
          <p:cNvSpPr txBox="1">
            <a:spLocks noChangeArrowheads="1"/>
          </p:cNvSpPr>
          <p:nvPr>
            <p:custDataLst>
              <p:tags r:id="rId1"/>
            </p:custDataLst>
          </p:nvPr>
        </p:nvSpPr>
        <p:spPr bwMode="auto">
          <a:xfrm>
            <a:off x="264161" y="1867413"/>
            <a:ext cx="887848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GB" altLang="zh-CN" sz="3200" smtClean="0">
                <a:latin typeface="Arial-Rounded" panose="020B0500000000000000" pitchFamily="34" charset="-93"/>
                <a:ea typeface="Arial-Rounded" panose="020B0500000000000000" pitchFamily="34" charset="-93"/>
                <a:cs typeface="Arial-Rounded" panose="020B0500000000000000" pitchFamily="34" charset="-93"/>
                <a:sym typeface="+mn-lt"/>
              </a:rPr>
              <a:t>Thầy cô giáo dạy em học chữ, học điều hay, lẽ phải để trở thành con ngoan, trò giỏi, công dân có ích cho xã hội. Em cần biết ơn và kính yêu thầy, cô giáo</a:t>
            </a:r>
            <a:endParaRPr lang="vi-VN" altLang="zh-CN"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文本框 6">
            <a:extLst>
              <a:ext uri="{FF2B5EF4-FFF2-40B4-BE49-F238E27FC236}">
                <a16:creationId xmlns:a16="http://schemas.microsoft.com/office/drawing/2014/main" xmlns="" id="{9384FD50-2BA6-45DE-B4C5-FCA56569D0F8}"/>
              </a:ext>
            </a:extLst>
          </p:cNvPr>
          <p:cNvSpPr txBox="1">
            <a:spLocks noChangeArrowheads="1"/>
          </p:cNvSpPr>
          <p:nvPr>
            <p:custDataLst>
              <p:tags r:id="rId2"/>
            </p:custDataLst>
          </p:nvPr>
        </p:nvSpPr>
        <p:spPr bwMode="auto">
          <a:xfrm>
            <a:off x="99149" y="218463"/>
            <a:ext cx="3961221" cy="940653"/>
          </a:xfrm>
          <a:prstGeom prst="doubleWave">
            <a:avLst/>
          </a:prstGeom>
          <a:ln/>
          <a:effectLst>
            <a:glow rad="101600">
              <a:schemeClr val="accent2">
                <a:satMod val="175000"/>
                <a:alpha val="40000"/>
              </a:schemeClr>
            </a:glow>
            <a:outerShdw blurRad="50800" dist="38100" algn="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vi-VN" altLang="zh-CN" sz="4000" b="1" dirty="0">
                <a:ln w="9525">
                  <a:solidFill>
                    <a:prstClr val="white"/>
                  </a:solidFill>
                  <a:prstDash val="solid"/>
                </a:ln>
                <a:solidFill>
                  <a:prstClr val="white"/>
                </a:solidFill>
                <a:effectLst>
                  <a:outerShdw blurRad="12700" dist="38100" dir="2700000" algn="tl" rotWithShape="0">
                    <a:prstClr val="white">
                      <a:lumMod val="5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TỔNG KẾT</a:t>
            </a:r>
          </a:p>
        </p:txBody>
      </p:sp>
    </p:spTree>
    <p:extLst>
      <p:ext uri="{BB962C8B-B14F-4D97-AF65-F5344CB8AC3E}">
        <p14:creationId xmlns:p14="http://schemas.microsoft.com/office/powerpoint/2010/main" val="389433061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30371" b="19753"/>
          <a:stretch/>
        </p:blipFill>
        <p:spPr>
          <a:xfrm>
            <a:off x="1354" y="-14487"/>
            <a:ext cx="9141291" cy="2565400"/>
          </a:xfrm>
          <a:prstGeom prst="rect">
            <a:avLst/>
          </a:prstGeom>
        </p:spPr>
      </p:pic>
      <p:sp>
        <p:nvSpPr>
          <p:cNvPr id="25" name="文本框 6"/>
          <p:cNvSpPr txBox="1">
            <a:spLocks noChangeArrowheads="1"/>
          </p:cNvSpPr>
          <p:nvPr>
            <p:custDataLst>
              <p:tags r:id="rId1"/>
            </p:custDataLst>
          </p:nvPr>
        </p:nvSpPr>
        <p:spPr bwMode="auto">
          <a:xfrm>
            <a:off x="1434157" y="2927536"/>
            <a:ext cx="6479758" cy="167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03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TIẾT 1</a:t>
            </a:r>
            <a:endParaRPr lang="zh-CN" altLang="en-US" sz="103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971433870"/>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35700" y="942204"/>
            <a:ext cx="3682043" cy="3653136"/>
            <a:chOff x="2635700" y="942204"/>
            <a:chExt cx="3682043" cy="3653136"/>
          </a:xfrm>
        </p:grpSpPr>
        <p:grpSp>
          <p:nvGrpSpPr>
            <p:cNvPr id="3" name="组合 4"/>
            <p:cNvGrpSpPr/>
            <p:nvPr/>
          </p:nvGrpSpPr>
          <p:grpSpPr>
            <a:xfrm>
              <a:off x="4275359" y="942204"/>
              <a:ext cx="2042384" cy="2739429"/>
              <a:chOff x="4325816" y="1628800"/>
              <a:chExt cx="2497009" cy="3349212"/>
            </a:xfrm>
            <a:solidFill>
              <a:schemeClr val="accent3"/>
            </a:solidFill>
          </p:grpSpPr>
          <p:sp>
            <p:nvSpPr>
              <p:cNvPr id="4" name="未知"/>
              <p:cNvSpPr>
                <a:spLocks/>
              </p:cNvSpPr>
              <p:nvPr/>
            </p:nvSpPr>
            <p:spPr bwMode="auto">
              <a:xfrm>
                <a:off x="4580276" y="1628800"/>
                <a:ext cx="2242549" cy="3349212"/>
              </a:xfrm>
              <a:custGeom>
                <a:avLst/>
                <a:gdLst>
                  <a:gd name="T0" fmla="*/ 150 w 174"/>
                  <a:gd name="T1" fmla="*/ 260 h 260"/>
                  <a:gd name="T2" fmla="*/ 174 w 174"/>
                  <a:gd name="T3" fmla="*/ 174 h 260"/>
                  <a:gd name="T4" fmla="*/ 0 w 174"/>
                  <a:gd name="T5" fmla="*/ 0 h 260"/>
                  <a:gd name="T6" fmla="*/ 0 w 174"/>
                  <a:gd name="T7" fmla="*/ 174 h 260"/>
                  <a:gd name="T8" fmla="*/ 150 w 174"/>
                  <a:gd name="T9" fmla="*/ 260 h 260"/>
                </a:gdLst>
                <a:ahLst/>
                <a:cxnLst>
                  <a:cxn ang="0">
                    <a:pos x="T0" y="T1"/>
                  </a:cxn>
                  <a:cxn ang="0">
                    <a:pos x="T2" y="T3"/>
                  </a:cxn>
                  <a:cxn ang="0">
                    <a:pos x="T4" y="T5"/>
                  </a:cxn>
                  <a:cxn ang="0">
                    <a:pos x="T6" y="T7"/>
                  </a:cxn>
                  <a:cxn ang="0">
                    <a:pos x="T8" y="T9"/>
                  </a:cxn>
                </a:cxnLst>
                <a:rect l="0" t="0" r="r" b="b"/>
                <a:pathLst>
                  <a:path w="174" h="260">
                    <a:moveTo>
                      <a:pt x="150" y="260"/>
                    </a:moveTo>
                    <a:cubicBezTo>
                      <a:pt x="165" y="234"/>
                      <a:pt x="174" y="204"/>
                      <a:pt x="174" y="174"/>
                    </a:cubicBezTo>
                    <a:cubicBezTo>
                      <a:pt x="174" y="77"/>
                      <a:pt x="96" y="0"/>
                      <a:pt x="0" y="0"/>
                    </a:cubicBezTo>
                    <a:lnTo>
                      <a:pt x="0" y="174"/>
                    </a:lnTo>
                    <a:lnTo>
                      <a:pt x="150" y="260"/>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5" name="AutoShape 8"/>
              <p:cNvSpPr>
                <a:spLocks noChangeArrowheads="1"/>
              </p:cNvSpPr>
              <p:nvPr/>
            </p:nvSpPr>
            <p:spPr bwMode="auto">
              <a:xfrm rot="13500000">
                <a:off x="4327895" y="1752910"/>
                <a:ext cx="506830" cy="510987"/>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7" name="组合 8"/>
            <p:cNvGrpSpPr/>
            <p:nvPr/>
          </p:nvGrpSpPr>
          <p:grpSpPr>
            <a:xfrm>
              <a:off x="2635700" y="943895"/>
              <a:ext cx="1844406" cy="2785115"/>
              <a:chOff x="2321176" y="1630868"/>
              <a:chExt cx="2254962" cy="3405068"/>
            </a:xfrm>
            <a:solidFill>
              <a:schemeClr val="accent3"/>
            </a:solidFill>
          </p:grpSpPr>
          <p:sp>
            <p:nvSpPr>
              <p:cNvPr id="8" name="未知"/>
              <p:cNvSpPr>
                <a:spLocks/>
              </p:cNvSpPr>
              <p:nvPr/>
            </p:nvSpPr>
            <p:spPr bwMode="auto">
              <a:xfrm>
                <a:off x="2321176" y="1630868"/>
                <a:ext cx="2254962" cy="3349214"/>
              </a:xfrm>
              <a:custGeom>
                <a:avLst/>
                <a:gdLst>
                  <a:gd name="T0" fmla="*/ 174 w 175"/>
                  <a:gd name="T1" fmla="*/ 0 h 260"/>
                  <a:gd name="T2" fmla="*/ 1 w 175"/>
                  <a:gd name="T3" fmla="*/ 173 h 260"/>
                  <a:gd name="T4" fmla="*/ 24 w 175"/>
                  <a:gd name="T5" fmla="*/ 260 h 260"/>
                  <a:gd name="T6" fmla="*/ 175 w 175"/>
                  <a:gd name="T7" fmla="*/ 174 h 260"/>
                  <a:gd name="T8" fmla="*/ 174 w 175"/>
                  <a:gd name="T9" fmla="*/ 0 h 260"/>
                </a:gdLst>
                <a:ahLst/>
                <a:cxnLst>
                  <a:cxn ang="0">
                    <a:pos x="T0" y="T1"/>
                  </a:cxn>
                  <a:cxn ang="0">
                    <a:pos x="T2" y="T3"/>
                  </a:cxn>
                  <a:cxn ang="0">
                    <a:pos x="T4" y="T5"/>
                  </a:cxn>
                  <a:cxn ang="0">
                    <a:pos x="T6" y="T7"/>
                  </a:cxn>
                  <a:cxn ang="0">
                    <a:pos x="T8" y="T9"/>
                  </a:cxn>
                </a:cxnLst>
                <a:rect l="0" t="0" r="r" b="b"/>
                <a:pathLst>
                  <a:path w="175" h="260">
                    <a:moveTo>
                      <a:pt x="174" y="0"/>
                    </a:moveTo>
                    <a:cubicBezTo>
                      <a:pt x="78" y="0"/>
                      <a:pt x="1" y="77"/>
                      <a:pt x="1" y="173"/>
                    </a:cubicBezTo>
                    <a:cubicBezTo>
                      <a:pt x="0" y="204"/>
                      <a:pt x="9" y="234"/>
                      <a:pt x="24" y="260"/>
                    </a:cubicBezTo>
                    <a:lnTo>
                      <a:pt x="175" y="174"/>
                    </a:lnTo>
                    <a:lnTo>
                      <a:pt x="174" y="0"/>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9" name="AutoShape 7"/>
              <p:cNvSpPr>
                <a:spLocks noChangeArrowheads="1"/>
              </p:cNvSpPr>
              <p:nvPr/>
            </p:nvSpPr>
            <p:spPr bwMode="auto">
              <a:xfrm rot="6300000">
                <a:off x="2703908" y="4527029"/>
                <a:ext cx="506829" cy="510986"/>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11" name="组合 12"/>
            <p:cNvGrpSpPr/>
            <p:nvPr/>
          </p:nvGrpSpPr>
          <p:grpSpPr>
            <a:xfrm>
              <a:off x="2886133" y="2774694"/>
              <a:ext cx="3177793" cy="1820646"/>
              <a:chOff x="2627355" y="3869193"/>
              <a:chExt cx="3885155" cy="2225913"/>
            </a:xfrm>
            <a:solidFill>
              <a:schemeClr val="accent3"/>
            </a:solidFill>
          </p:grpSpPr>
          <p:sp>
            <p:nvSpPr>
              <p:cNvPr id="12" name="未知"/>
              <p:cNvSpPr>
                <a:spLocks/>
              </p:cNvSpPr>
              <p:nvPr/>
            </p:nvSpPr>
            <p:spPr bwMode="auto">
              <a:xfrm>
                <a:off x="2627355" y="3869193"/>
                <a:ext cx="3885155" cy="2225913"/>
              </a:xfrm>
              <a:custGeom>
                <a:avLst/>
                <a:gdLst>
                  <a:gd name="T0" fmla="*/ 0 w 301"/>
                  <a:gd name="T1" fmla="*/ 86 h 173"/>
                  <a:gd name="T2" fmla="*/ 151 w 301"/>
                  <a:gd name="T3" fmla="*/ 173 h 173"/>
                  <a:gd name="T4" fmla="*/ 301 w 301"/>
                  <a:gd name="T5" fmla="*/ 86 h 173"/>
                  <a:gd name="T6" fmla="*/ 151 w 301"/>
                  <a:gd name="T7" fmla="*/ 0 h 173"/>
                  <a:gd name="T8" fmla="*/ 0 w 301"/>
                  <a:gd name="T9" fmla="*/ 86 h 173"/>
                </a:gdLst>
                <a:ahLst/>
                <a:cxnLst>
                  <a:cxn ang="0">
                    <a:pos x="T0" y="T1"/>
                  </a:cxn>
                  <a:cxn ang="0">
                    <a:pos x="T2" y="T3"/>
                  </a:cxn>
                  <a:cxn ang="0">
                    <a:pos x="T4" y="T5"/>
                  </a:cxn>
                  <a:cxn ang="0">
                    <a:pos x="T6" y="T7"/>
                  </a:cxn>
                  <a:cxn ang="0">
                    <a:pos x="T8" y="T9"/>
                  </a:cxn>
                </a:cxnLst>
                <a:rect l="0" t="0" r="r" b="b"/>
                <a:pathLst>
                  <a:path w="301" h="173">
                    <a:moveTo>
                      <a:pt x="0" y="86"/>
                    </a:moveTo>
                    <a:cubicBezTo>
                      <a:pt x="31" y="140"/>
                      <a:pt x="88" y="173"/>
                      <a:pt x="151" y="173"/>
                    </a:cubicBezTo>
                    <a:cubicBezTo>
                      <a:pt x="213" y="173"/>
                      <a:pt x="270" y="140"/>
                      <a:pt x="301" y="86"/>
                    </a:cubicBezTo>
                    <a:lnTo>
                      <a:pt x="151" y="0"/>
                    </a:lnTo>
                    <a:lnTo>
                      <a:pt x="0" y="86"/>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13" name="AutoShape 9"/>
              <p:cNvSpPr>
                <a:spLocks noChangeArrowheads="1"/>
              </p:cNvSpPr>
              <p:nvPr/>
            </p:nvSpPr>
            <p:spPr bwMode="auto">
              <a:xfrm rot="20700000">
                <a:off x="5943596" y="4539450"/>
                <a:ext cx="506850" cy="510968"/>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15" name="组合 16"/>
            <p:cNvGrpSpPr/>
            <p:nvPr/>
          </p:nvGrpSpPr>
          <p:grpSpPr>
            <a:xfrm>
              <a:off x="3248246" y="1531038"/>
              <a:ext cx="2490794" cy="2483930"/>
              <a:chOff x="3070072" y="2348705"/>
              <a:chExt cx="3045233" cy="3036841"/>
            </a:xfrm>
          </p:grpSpPr>
          <p:grpSp>
            <p:nvGrpSpPr>
              <p:cNvPr id="18" name="Group 10"/>
              <p:cNvGrpSpPr>
                <a:grpSpLocks/>
              </p:cNvGrpSpPr>
              <p:nvPr/>
            </p:nvGrpSpPr>
            <p:grpSpPr bwMode="auto">
              <a:xfrm rot="650306">
                <a:off x="3070072" y="2348705"/>
                <a:ext cx="3045233" cy="3036841"/>
                <a:chOff x="0" y="0"/>
                <a:chExt cx="1136" cy="1134"/>
              </a:xfrm>
            </p:grpSpPr>
            <p:sp>
              <p:nvSpPr>
                <p:cNvPr id="20" name="Oval 11"/>
                <p:cNvSpPr>
                  <a:spLocks noChangeArrowheads="1"/>
                </p:cNvSpPr>
                <p:nvPr/>
              </p:nvSpPr>
              <p:spPr bwMode="auto">
                <a:xfrm>
                  <a:off x="0" y="0"/>
                  <a:ext cx="1136" cy="1134"/>
                </a:xfrm>
                <a:prstGeom prst="ellipse">
                  <a:avLst/>
                </a:prstGeom>
                <a:solidFill>
                  <a:schemeClr val="bg1"/>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21" name="Oval 12"/>
                <p:cNvSpPr>
                  <a:spLocks noChangeArrowheads="1"/>
                </p:cNvSpPr>
                <p:nvPr/>
              </p:nvSpPr>
              <p:spPr bwMode="auto">
                <a:xfrm>
                  <a:off x="64" y="62"/>
                  <a:ext cx="1008" cy="1010"/>
                </a:xfrm>
                <a:prstGeom prst="ellipse">
                  <a:avLst/>
                </a:prstGeom>
                <a:solidFill>
                  <a:schemeClr val="accent2"/>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sp>
            <p:nvSpPr>
              <p:cNvPr id="17" name="WordArt 17"/>
              <p:cNvSpPr>
                <a:spLocks noChangeArrowheads="1" noChangeShapeType="1"/>
              </p:cNvSpPr>
              <p:nvPr/>
            </p:nvSpPr>
            <p:spPr bwMode="auto">
              <a:xfrm>
                <a:off x="3297950" y="3303405"/>
                <a:ext cx="2589474" cy="104769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i="0" u="none" strike="noStrike" kern="0" cap="none" spc="0" normalizeH="0" baseline="0" noProof="0" dirty="0">
                    <a:ln w="9525" cmpd="sng">
                      <a:noFill/>
                      <a:round/>
                      <a:headEnd/>
                      <a:tailEnd/>
                    </a:ln>
                    <a:solidFill>
                      <a:srgbClr val="FFFFFF"/>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KHỞI ĐỘNG</a:t>
                </a:r>
                <a:endParaRPr kumimoji="0" lang="zh-CN" altLang="en-US" sz="2400" i="0" u="none" strike="noStrike" kern="0" cap="none" spc="0" normalizeH="0" baseline="0" noProof="0" dirty="0">
                  <a:ln w="9525" cmpd="sng">
                    <a:noFill/>
                    <a:round/>
                    <a:headEnd/>
                    <a:tailEnd/>
                  </a:ln>
                  <a:solidFill>
                    <a:srgbClr val="FFFFFF"/>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grpSp>
    </p:spTree>
    <p:extLst>
      <p:ext uri="{BB962C8B-B14F-4D97-AF65-F5344CB8AC3E}">
        <p14:creationId xmlns:p14="http://schemas.microsoft.com/office/powerpoint/2010/main" val="3973996967"/>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38960" y="942204"/>
            <a:ext cx="5628638" cy="3653136"/>
            <a:chOff x="2635700" y="942204"/>
            <a:chExt cx="3682042" cy="3653136"/>
          </a:xfrm>
        </p:grpSpPr>
        <p:grpSp>
          <p:nvGrpSpPr>
            <p:cNvPr id="3" name="组合 4"/>
            <p:cNvGrpSpPr/>
            <p:nvPr/>
          </p:nvGrpSpPr>
          <p:grpSpPr>
            <a:xfrm>
              <a:off x="4274453" y="942204"/>
              <a:ext cx="2043289" cy="2739429"/>
              <a:chOff x="4324709" y="1628800"/>
              <a:chExt cx="2498116" cy="3349212"/>
            </a:xfrm>
            <a:solidFill>
              <a:schemeClr val="accent3"/>
            </a:solidFill>
          </p:grpSpPr>
          <p:sp>
            <p:nvSpPr>
              <p:cNvPr id="4" name="未知"/>
              <p:cNvSpPr>
                <a:spLocks/>
              </p:cNvSpPr>
              <p:nvPr/>
            </p:nvSpPr>
            <p:spPr bwMode="auto">
              <a:xfrm>
                <a:off x="4580276" y="1628800"/>
                <a:ext cx="2242549" cy="3349212"/>
              </a:xfrm>
              <a:custGeom>
                <a:avLst/>
                <a:gdLst>
                  <a:gd name="T0" fmla="*/ 150 w 174"/>
                  <a:gd name="T1" fmla="*/ 260 h 260"/>
                  <a:gd name="T2" fmla="*/ 174 w 174"/>
                  <a:gd name="T3" fmla="*/ 174 h 260"/>
                  <a:gd name="T4" fmla="*/ 0 w 174"/>
                  <a:gd name="T5" fmla="*/ 0 h 260"/>
                  <a:gd name="T6" fmla="*/ 0 w 174"/>
                  <a:gd name="T7" fmla="*/ 174 h 260"/>
                  <a:gd name="T8" fmla="*/ 150 w 174"/>
                  <a:gd name="T9" fmla="*/ 260 h 260"/>
                </a:gdLst>
                <a:ahLst/>
                <a:cxnLst>
                  <a:cxn ang="0">
                    <a:pos x="T0" y="T1"/>
                  </a:cxn>
                  <a:cxn ang="0">
                    <a:pos x="T2" y="T3"/>
                  </a:cxn>
                  <a:cxn ang="0">
                    <a:pos x="T4" y="T5"/>
                  </a:cxn>
                  <a:cxn ang="0">
                    <a:pos x="T6" y="T7"/>
                  </a:cxn>
                  <a:cxn ang="0">
                    <a:pos x="T8" y="T9"/>
                  </a:cxn>
                </a:cxnLst>
                <a:rect l="0" t="0" r="r" b="b"/>
                <a:pathLst>
                  <a:path w="174" h="260">
                    <a:moveTo>
                      <a:pt x="150" y="260"/>
                    </a:moveTo>
                    <a:cubicBezTo>
                      <a:pt x="165" y="234"/>
                      <a:pt x="174" y="204"/>
                      <a:pt x="174" y="174"/>
                    </a:cubicBezTo>
                    <a:cubicBezTo>
                      <a:pt x="174" y="77"/>
                      <a:pt x="96" y="0"/>
                      <a:pt x="0" y="0"/>
                    </a:cubicBezTo>
                    <a:lnTo>
                      <a:pt x="0" y="174"/>
                    </a:lnTo>
                    <a:lnTo>
                      <a:pt x="150" y="260"/>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5" name="AutoShape 8"/>
              <p:cNvSpPr>
                <a:spLocks noChangeArrowheads="1"/>
              </p:cNvSpPr>
              <p:nvPr/>
            </p:nvSpPr>
            <p:spPr bwMode="auto">
              <a:xfrm rot="13500000">
                <a:off x="4270173" y="1805436"/>
                <a:ext cx="553662" cy="444590"/>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7" name="组合 8"/>
            <p:cNvGrpSpPr/>
            <p:nvPr/>
          </p:nvGrpSpPr>
          <p:grpSpPr>
            <a:xfrm>
              <a:off x="2635700" y="943895"/>
              <a:ext cx="1844406" cy="2834132"/>
              <a:chOff x="2321176" y="1630868"/>
              <a:chExt cx="2254962" cy="3464995"/>
            </a:xfrm>
            <a:solidFill>
              <a:schemeClr val="accent3"/>
            </a:solidFill>
          </p:grpSpPr>
          <p:sp>
            <p:nvSpPr>
              <p:cNvPr id="8" name="未知"/>
              <p:cNvSpPr>
                <a:spLocks/>
              </p:cNvSpPr>
              <p:nvPr/>
            </p:nvSpPr>
            <p:spPr bwMode="auto">
              <a:xfrm>
                <a:off x="2321176" y="1630868"/>
                <a:ext cx="2254962" cy="3349214"/>
              </a:xfrm>
              <a:custGeom>
                <a:avLst/>
                <a:gdLst>
                  <a:gd name="T0" fmla="*/ 174 w 175"/>
                  <a:gd name="T1" fmla="*/ 0 h 260"/>
                  <a:gd name="T2" fmla="*/ 1 w 175"/>
                  <a:gd name="T3" fmla="*/ 173 h 260"/>
                  <a:gd name="T4" fmla="*/ 24 w 175"/>
                  <a:gd name="T5" fmla="*/ 260 h 260"/>
                  <a:gd name="T6" fmla="*/ 175 w 175"/>
                  <a:gd name="T7" fmla="*/ 174 h 260"/>
                  <a:gd name="T8" fmla="*/ 174 w 175"/>
                  <a:gd name="T9" fmla="*/ 0 h 260"/>
                </a:gdLst>
                <a:ahLst/>
                <a:cxnLst>
                  <a:cxn ang="0">
                    <a:pos x="T0" y="T1"/>
                  </a:cxn>
                  <a:cxn ang="0">
                    <a:pos x="T2" y="T3"/>
                  </a:cxn>
                  <a:cxn ang="0">
                    <a:pos x="T4" y="T5"/>
                  </a:cxn>
                  <a:cxn ang="0">
                    <a:pos x="T6" y="T7"/>
                  </a:cxn>
                  <a:cxn ang="0">
                    <a:pos x="T8" y="T9"/>
                  </a:cxn>
                </a:cxnLst>
                <a:rect l="0" t="0" r="r" b="b"/>
                <a:pathLst>
                  <a:path w="175" h="260">
                    <a:moveTo>
                      <a:pt x="174" y="0"/>
                    </a:moveTo>
                    <a:cubicBezTo>
                      <a:pt x="78" y="0"/>
                      <a:pt x="1" y="77"/>
                      <a:pt x="1" y="173"/>
                    </a:cubicBezTo>
                    <a:cubicBezTo>
                      <a:pt x="0" y="204"/>
                      <a:pt x="9" y="234"/>
                      <a:pt x="24" y="260"/>
                    </a:cubicBezTo>
                    <a:lnTo>
                      <a:pt x="175" y="174"/>
                    </a:lnTo>
                    <a:lnTo>
                      <a:pt x="174" y="0"/>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9" name="AutoShape 7"/>
              <p:cNvSpPr>
                <a:spLocks noChangeArrowheads="1"/>
              </p:cNvSpPr>
              <p:nvPr/>
            </p:nvSpPr>
            <p:spPr bwMode="auto">
              <a:xfrm rot="6300000">
                <a:off x="2666543" y="4455489"/>
                <a:ext cx="669140" cy="611607"/>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11" name="组合 12"/>
            <p:cNvGrpSpPr/>
            <p:nvPr/>
          </p:nvGrpSpPr>
          <p:grpSpPr>
            <a:xfrm>
              <a:off x="2886133" y="2774694"/>
              <a:ext cx="3177793" cy="1820646"/>
              <a:chOff x="2627355" y="3869193"/>
              <a:chExt cx="3885155" cy="2225913"/>
            </a:xfrm>
            <a:solidFill>
              <a:schemeClr val="accent3"/>
            </a:solidFill>
          </p:grpSpPr>
          <p:sp>
            <p:nvSpPr>
              <p:cNvPr id="12" name="未知"/>
              <p:cNvSpPr>
                <a:spLocks/>
              </p:cNvSpPr>
              <p:nvPr/>
            </p:nvSpPr>
            <p:spPr bwMode="auto">
              <a:xfrm>
                <a:off x="2627355" y="3869193"/>
                <a:ext cx="3885155" cy="2225913"/>
              </a:xfrm>
              <a:custGeom>
                <a:avLst/>
                <a:gdLst>
                  <a:gd name="T0" fmla="*/ 0 w 301"/>
                  <a:gd name="T1" fmla="*/ 86 h 173"/>
                  <a:gd name="T2" fmla="*/ 151 w 301"/>
                  <a:gd name="T3" fmla="*/ 173 h 173"/>
                  <a:gd name="T4" fmla="*/ 301 w 301"/>
                  <a:gd name="T5" fmla="*/ 86 h 173"/>
                  <a:gd name="T6" fmla="*/ 151 w 301"/>
                  <a:gd name="T7" fmla="*/ 0 h 173"/>
                  <a:gd name="T8" fmla="*/ 0 w 301"/>
                  <a:gd name="T9" fmla="*/ 86 h 173"/>
                </a:gdLst>
                <a:ahLst/>
                <a:cxnLst>
                  <a:cxn ang="0">
                    <a:pos x="T0" y="T1"/>
                  </a:cxn>
                  <a:cxn ang="0">
                    <a:pos x="T2" y="T3"/>
                  </a:cxn>
                  <a:cxn ang="0">
                    <a:pos x="T4" y="T5"/>
                  </a:cxn>
                  <a:cxn ang="0">
                    <a:pos x="T6" y="T7"/>
                  </a:cxn>
                  <a:cxn ang="0">
                    <a:pos x="T8" y="T9"/>
                  </a:cxn>
                </a:cxnLst>
                <a:rect l="0" t="0" r="r" b="b"/>
                <a:pathLst>
                  <a:path w="301" h="173">
                    <a:moveTo>
                      <a:pt x="0" y="86"/>
                    </a:moveTo>
                    <a:cubicBezTo>
                      <a:pt x="31" y="140"/>
                      <a:pt x="88" y="173"/>
                      <a:pt x="151" y="173"/>
                    </a:cubicBezTo>
                    <a:cubicBezTo>
                      <a:pt x="213" y="173"/>
                      <a:pt x="270" y="140"/>
                      <a:pt x="301" y="86"/>
                    </a:cubicBezTo>
                    <a:lnTo>
                      <a:pt x="151" y="0"/>
                    </a:lnTo>
                    <a:lnTo>
                      <a:pt x="0" y="86"/>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13" name="AutoShape 9"/>
              <p:cNvSpPr>
                <a:spLocks noChangeArrowheads="1"/>
              </p:cNvSpPr>
              <p:nvPr/>
            </p:nvSpPr>
            <p:spPr bwMode="auto">
              <a:xfrm rot="20700000">
                <a:off x="5943596" y="4539450"/>
                <a:ext cx="506850" cy="510968"/>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15" name="组合 16"/>
            <p:cNvGrpSpPr/>
            <p:nvPr/>
          </p:nvGrpSpPr>
          <p:grpSpPr>
            <a:xfrm>
              <a:off x="3129005" y="1539902"/>
              <a:ext cx="2821877" cy="2483930"/>
              <a:chOff x="2924288" y="2359542"/>
              <a:chExt cx="3450013" cy="3036841"/>
            </a:xfrm>
          </p:grpSpPr>
          <p:grpSp>
            <p:nvGrpSpPr>
              <p:cNvPr id="18" name="Group 10"/>
              <p:cNvGrpSpPr>
                <a:grpSpLocks/>
              </p:cNvGrpSpPr>
              <p:nvPr/>
            </p:nvGrpSpPr>
            <p:grpSpPr bwMode="auto">
              <a:xfrm rot="650306">
                <a:off x="2924288" y="2359542"/>
                <a:ext cx="3450013" cy="3036841"/>
                <a:chOff x="-54" y="0"/>
                <a:chExt cx="1287" cy="1134"/>
              </a:xfrm>
            </p:grpSpPr>
            <p:sp>
              <p:nvSpPr>
                <p:cNvPr id="20" name="Oval 11"/>
                <p:cNvSpPr>
                  <a:spLocks noChangeArrowheads="1"/>
                </p:cNvSpPr>
                <p:nvPr/>
              </p:nvSpPr>
              <p:spPr bwMode="auto">
                <a:xfrm>
                  <a:off x="-54" y="0"/>
                  <a:ext cx="1287" cy="1134"/>
                </a:xfrm>
                <a:prstGeom prst="ellipse">
                  <a:avLst/>
                </a:prstGeom>
                <a:solidFill>
                  <a:schemeClr val="bg1"/>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21" name="Oval 12"/>
                <p:cNvSpPr>
                  <a:spLocks noChangeArrowheads="1"/>
                </p:cNvSpPr>
                <p:nvPr/>
              </p:nvSpPr>
              <p:spPr bwMode="auto">
                <a:xfrm>
                  <a:off x="3" y="62"/>
                  <a:ext cx="1163" cy="1010"/>
                </a:xfrm>
                <a:prstGeom prst="ellipse">
                  <a:avLst/>
                </a:prstGeom>
                <a:solidFill>
                  <a:schemeClr val="accent2"/>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sp>
            <p:nvSpPr>
              <p:cNvPr id="17" name="WordArt 17"/>
              <p:cNvSpPr>
                <a:spLocks noChangeArrowheads="1" noChangeShapeType="1"/>
              </p:cNvSpPr>
              <p:nvPr/>
            </p:nvSpPr>
            <p:spPr bwMode="auto">
              <a:xfrm>
                <a:off x="3247016" y="3187499"/>
                <a:ext cx="2589474" cy="104769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i="0" u="none" strike="noStrike" kern="0" cap="none" spc="0" normalizeH="0" baseline="0" noProof="0" dirty="0">
                    <a:ln w="9525" cmpd="sng">
                      <a:noFill/>
                      <a:round/>
                      <a:headEnd/>
                      <a:tailEnd/>
                    </a:ln>
                    <a:solidFill>
                      <a:srgbClr val="FFFFFF"/>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KHÁM PHÁ – KẾT NỐI</a:t>
                </a:r>
                <a:endParaRPr kumimoji="0" lang="zh-CN" altLang="en-US" sz="2400" i="0" u="none" strike="noStrike" kern="0" cap="none" spc="0" normalizeH="0" baseline="0" noProof="0" dirty="0">
                  <a:ln w="9525" cmpd="sng">
                    <a:noFill/>
                    <a:round/>
                    <a:headEnd/>
                    <a:tailEnd/>
                  </a:ln>
                  <a:solidFill>
                    <a:srgbClr val="FFFFFF"/>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grpSp>
    </p:spTree>
    <p:extLst>
      <p:ext uri="{BB962C8B-B14F-4D97-AF65-F5344CB8AC3E}">
        <p14:creationId xmlns:p14="http://schemas.microsoft.com/office/powerpoint/2010/main" val="399078394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607170" y="3016735"/>
            <a:ext cx="3676706" cy="3741237"/>
          </a:xfrm>
          <a:custGeom>
            <a:avLst/>
            <a:gdLst>
              <a:gd name="connsiteX0" fmla="*/ 0 w 3948545"/>
              <a:gd name="connsiteY0" fmla="*/ 41592 h 4017847"/>
              <a:gd name="connsiteX1" fmla="*/ 0 w 3948545"/>
              <a:gd name="connsiteY1" fmla="*/ 41592 h 4017847"/>
              <a:gd name="connsiteX2" fmla="*/ 3131127 w 3948545"/>
              <a:gd name="connsiteY2" fmla="*/ 13883 h 4017847"/>
              <a:gd name="connsiteX3" fmla="*/ 3948545 w 3948545"/>
              <a:gd name="connsiteY3" fmla="*/ 28 h 4017847"/>
              <a:gd name="connsiteX4" fmla="*/ 3948545 w 3948545"/>
              <a:gd name="connsiteY4" fmla="*/ 4017847 h 4017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545" h="4017847">
                <a:moveTo>
                  <a:pt x="0" y="41592"/>
                </a:moveTo>
                <a:lnTo>
                  <a:pt x="0" y="41592"/>
                </a:lnTo>
                <a:lnTo>
                  <a:pt x="3131127" y="13883"/>
                </a:lnTo>
                <a:cubicBezTo>
                  <a:pt x="4154421" y="-1277"/>
                  <a:pt x="3463851" y="28"/>
                  <a:pt x="3948545" y="28"/>
                </a:cubicBezTo>
                <a:lnTo>
                  <a:pt x="3948545" y="4017847"/>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0" name="Hình ảnh 19">
            <a:extLst>
              <a:ext uri="{FF2B5EF4-FFF2-40B4-BE49-F238E27FC236}">
                <a16:creationId xmlns:a16="http://schemas.microsoft.com/office/drawing/2014/main" xmlns="" id="{FEF33DC6-6278-4D65-8037-559762F6CB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101" t="13195" r="81938" b="80624"/>
          <a:stretch/>
        </p:blipFill>
        <p:spPr>
          <a:xfrm>
            <a:off x="301080" y="537675"/>
            <a:ext cx="1071964" cy="1042224"/>
          </a:xfrm>
          <a:prstGeom prst="rect">
            <a:avLst/>
          </a:prstGeom>
          <a:ln>
            <a:noFill/>
          </a:ln>
          <a:effectLst>
            <a:softEdge rad="112500"/>
          </a:effectLst>
        </p:spPr>
      </p:pic>
      <p:sp>
        <p:nvSpPr>
          <p:cNvPr id="21" name="文本框 6">
            <a:extLst>
              <a:ext uri="{FF2B5EF4-FFF2-40B4-BE49-F238E27FC236}">
                <a16:creationId xmlns:a16="http://schemas.microsoft.com/office/drawing/2014/main" xmlns="" id="{67CB6753-1C5F-45EE-944A-2E803F95E5F8}"/>
              </a:ext>
            </a:extLst>
          </p:cNvPr>
          <p:cNvSpPr txBox="1">
            <a:spLocks noChangeArrowheads="1"/>
          </p:cNvSpPr>
          <p:nvPr>
            <p:custDataLst>
              <p:tags r:id="rId1"/>
            </p:custDataLst>
          </p:nvPr>
        </p:nvSpPr>
        <p:spPr bwMode="auto">
          <a:xfrm>
            <a:off x="1120098" y="602573"/>
            <a:ext cx="7497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GB" altLang="zh-CN" sz="3200" b="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Chia sẻ những điều thầy cô đã làm cho em  hằng ngày?</a:t>
            </a:r>
            <a:endParaRPr lang="zh-CN" altLang="en-US"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2" name="文本框 3">
            <a:extLst>
              <a:ext uri="{FF2B5EF4-FFF2-40B4-BE49-F238E27FC236}">
                <a16:creationId xmlns:a16="http://schemas.microsoft.com/office/drawing/2014/main" xmlns="" id="{8C08EF97-40EE-4A1F-ADE7-08E23EFD0A1F}"/>
              </a:ext>
            </a:extLst>
          </p:cNvPr>
          <p:cNvSpPr txBox="1"/>
          <p:nvPr/>
        </p:nvSpPr>
        <p:spPr>
          <a:xfrm>
            <a:off x="3717179" y="223529"/>
            <a:ext cx="1729961" cy="461665"/>
          </a:xfrm>
          <a:prstGeom prst="rect">
            <a:avLst/>
          </a:prstGeom>
          <a:noFill/>
        </p:spPr>
        <p:txBody>
          <a:bodyPr wrap="none" rtlCol="0">
            <a:spAutoFit/>
          </a:bodyPr>
          <a:lstStyle/>
          <a:p>
            <a:r>
              <a:rPr lang="en-US" altLang="zh-CN" sz="2400" b="1" dirty="0" err="1">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Hoạt</a:t>
            </a:r>
            <a:r>
              <a:rPr lang="en-US" altLang="zh-CN" sz="2400" b="1" dirty="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b="1" dirty="0" err="1">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r>
              <a:rPr lang="en-US" altLang="zh-CN" sz="2400" b="1" dirty="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1</a:t>
            </a:r>
            <a:endParaRPr lang="zh-CN" altLang="en-US" sz="2400" b="1" dirty="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4" name="Group 3"/>
          <p:cNvGrpSpPr/>
          <p:nvPr/>
        </p:nvGrpSpPr>
        <p:grpSpPr>
          <a:xfrm>
            <a:off x="1156599" y="1789397"/>
            <a:ext cx="6970259" cy="3001712"/>
            <a:chOff x="1156599" y="1789397"/>
            <a:chExt cx="6970259" cy="3001712"/>
          </a:xfrm>
        </p:grpSpPr>
        <p:pic>
          <p:nvPicPr>
            <p:cNvPr id="2" name="Picture 1"/>
            <p:cNvPicPr>
              <a:picLocks noChangeAspect="1"/>
            </p:cNvPicPr>
            <p:nvPr/>
          </p:nvPicPr>
          <p:blipFill>
            <a:blip r:embed="rId5" cstate="print"/>
            <a:stretch>
              <a:fillRect/>
            </a:stretch>
          </p:blipFill>
          <p:spPr>
            <a:xfrm>
              <a:off x="1156599" y="1789397"/>
              <a:ext cx="3230466" cy="3001712"/>
            </a:xfrm>
            <a:prstGeom prst="rect">
              <a:avLst/>
            </a:prstGeom>
          </p:spPr>
        </p:pic>
        <p:pic>
          <p:nvPicPr>
            <p:cNvPr id="3" name="Picture 2"/>
            <p:cNvPicPr>
              <a:picLocks noChangeAspect="1"/>
            </p:cNvPicPr>
            <p:nvPr/>
          </p:nvPicPr>
          <p:blipFill>
            <a:blip r:embed="rId6" cstate="print"/>
            <a:stretch>
              <a:fillRect/>
            </a:stretch>
          </p:blipFill>
          <p:spPr>
            <a:xfrm>
              <a:off x="4729724" y="1789397"/>
              <a:ext cx="3397134" cy="2944026"/>
            </a:xfrm>
            <a:prstGeom prst="rect">
              <a:avLst/>
            </a:prstGeom>
          </p:spPr>
        </p:pic>
      </p:grpSp>
    </p:spTree>
    <p:extLst>
      <p:ext uri="{BB962C8B-B14F-4D97-AF65-F5344CB8AC3E}">
        <p14:creationId xmlns:p14="http://schemas.microsoft.com/office/powerpoint/2010/main" val="55370797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607170" y="3016735"/>
            <a:ext cx="3676706" cy="3741237"/>
          </a:xfrm>
          <a:custGeom>
            <a:avLst/>
            <a:gdLst>
              <a:gd name="connsiteX0" fmla="*/ 0 w 3948545"/>
              <a:gd name="connsiteY0" fmla="*/ 41592 h 4017847"/>
              <a:gd name="connsiteX1" fmla="*/ 0 w 3948545"/>
              <a:gd name="connsiteY1" fmla="*/ 41592 h 4017847"/>
              <a:gd name="connsiteX2" fmla="*/ 3131127 w 3948545"/>
              <a:gd name="connsiteY2" fmla="*/ 13883 h 4017847"/>
              <a:gd name="connsiteX3" fmla="*/ 3948545 w 3948545"/>
              <a:gd name="connsiteY3" fmla="*/ 28 h 4017847"/>
              <a:gd name="connsiteX4" fmla="*/ 3948545 w 3948545"/>
              <a:gd name="connsiteY4" fmla="*/ 4017847 h 4017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545" h="4017847">
                <a:moveTo>
                  <a:pt x="0" y="41592"/>
                </a:moveTo>
                <a:lnTo>
                  <a:pt x="0" y="41592"/>
                </a:lnTo>
                <a:lnTo>
                  <a:pt x="3131127" y="13883"/>
                </a:lnTo>
                <a:cubicBezTo>
                  <a:pt x="4154421" y="-1277"/>
                  <a:pt x="3463851" y="28"/>
                  <a:pt x="3948545" y="28"/>
                </a:cubicBezTo>
                <a:lnTo>
                  <a:pt x="3948545" y="4017847"/>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pic>
        <p:nvPicPr>
          <p:cNvPr id="20" name="Hình ảnh 19">
            <a:extLst>
              <a:ext uri="{FF2B5EF4-FFF2-40B4-BE49-F238E27FC236}">
                <a16:creationId xmlns:a16="http://schemas.microsoft.com/office/drawing/2014/main" xmlns="" id="{FEF33DC6-6278-4D65-8037-559762F6CB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101" t="13195" r="81938" b="80624"/>
          <a:stretch/>
        </p:blipFill>
        <p:spPr>
          <a:xfrm>
            <a:off x="584116" y="537675"/>
            <a:ext cx="1071964" cy="1042224"/>
          </a:xfrm>
          <a:prstGeom prst="rect">
            <a:avLst/>
          </a:prstGeom>
          <a:ln>
            <a:noFill/>
          </a:ln>
          <a:effectLst>
            <a:softEdge rad="112500"/>
          </a:effectLst>
        </p:spPr>
      </p:pic>
      <p:sp>
        <p:nvSpPr>
          <p:cNvPr id="21" name="文本框 6">
            <a:extLst>
              <a:ext uri="{FF2B5EF4-FFF2-40B4-BE49-F238E27FC236}">
                <a16:creationId xmlns:a16="http://schemas.microsoft.com/office/drawing/2014/main" xmlns="" id="{67CB6753-1C5F-45EE-944A-2E803F95E5F8}"/>
              </a:ext>
            </a:extLst>
          </p:cNvPr>
          <p:cNvSpPr txBox="1">
            <a:spLocks noChangeArrowheads="1"/>
          </p:cNvSpPr>
          <p:nvPr>
            <p:custDataLst>
              <p:tags r:id="rId1"/>
            </p:custDataLst>
          </p:nvPr>
        </p:nvSpPr>
        <p:spPr bwMode="auto">
          <a:xfrm>
            <a:off x="1120098" y="618203"/>
            <a:ext cx="7497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GB" altLang="zh-CN" sz="3200" b="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Chia sẻ những điều thầy cô đã làm cho em  hằng ngày?</a:t>
            </a:r>
            <a:endParaRPr lang="zh-CN" altLang="en-US"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2" name="文本框 3">
            <a:extLst>
              <a:ext uri="{FF2B5EF4-FFF2-40B4-BE49-F238E27FC236}">
                <a16:creationId xmlns:a16="http://schemas.microsoft.com/office/drawing/2014/main" xmlns="" id="{8C08EF97-40EE-4A1F-ADE7-08E23EFD0A1F}"/>
              </a:ext>
            </a:extLst>
          </p:cNvPr>
          <p:cNvSpPr txBox="1"/>
          <p:nvPr/>
        </p:nvSpPr>
        <p:spPr>
          <a:xfrm>
            <a:off x="3717179" y="223529"/>
            <a:ext cx="1729961" cy="461665"/>
          </a:xfrm>
          <a:prstGeom prst="rect">
            <a:avLst/>
          </a:prstGeom>
          <a:noFill/>
        </p:spPr>
        <p:txBody>
          <a:bodyPr wrap="none" rtlCol="0">
            <a:spAutoFit/>
          </a:bodyPr>
          <a:lstStyle/>
          <a:p>
            <a:r>
              <a:rPr lang="en-US" altLang="zh-CN" sz="2400" b="1" dirty="0" err="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Hoạt</a:t>
            </a:r>
            <a:r>
              <a:rPr lang="en-US" altLang="zh-CN" sz="2400" b="1" dirty="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b="1" dirty="0" err="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r>
              <a:rPr lang="en-US" altLang="zh-CN" sz="2400" b="1" dirty="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1</a:t>
            </a:r>
            <a:endParaRPr lang="zh-CN" altLang="en-US" sz="2400" b="1" dirty="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10" name="Group 9"/>
          <p:cNvGrpSpPr/>
          <p:nvPr/>
        </p:nvGrpSpPr>
        <p:grpSpPr>
          <a:xfrm>
            <a:off x="871792" y="1844974"/>
            <a:ext cx="7147462" cy="3021190"/>
            <a:chOff x="871792" y="1844974"/>
            <a:chExt cx="7147462" cy="3021190"/>
          </a:xfrm>
        </p:grpSpPr>
        <p:pic>
          <p:nvPicPr>
            <p:cNvPr id="6" name="Picture 5"/>
            <p:cNvPicPr>
              <a:picLocks noChangeAspect="1"/>
            </p:cNvPicPr>
            <p:nvPr/>
          </p:nvPicPr>
          <p:blipFill>
            <a:blip r:embed="rId5" cstate="print"/>
            <a:stretch>
              <a:fillRect/>
            </a:stretch>
          </p:blipFill>
          <p:spPr>
            <a:xfrm>
              <a:off x="871792" y="1844974"/>
              <a:ext cx="3539843" cy="3005527"/>
            </a:xfrm>
            <a:prstGeom prst="rect">
              <a:avLst/>
            </a:prstGeom>
          </p:spPr>
        </p:pic>
        <p:pic>
          <p:nvPicPr>
            <p:cNvPr id="7" name="Picture 6"/>
            <p:cNvPicPr>
              <a:picLocks noChangeAspect="1"/>
            </p:cNvPicPr>
            <p:nvPr/>
          </p:nvPicPr>
          <p:blipFill>
            <a:blip r:embed="rId6" cstate="print"/>
            <a:stretch>
              <a:fillRect/>
            </a:stretch>
          </p:blipFill>
          <p:spPr>
            <a:xfrm>
              <a:off x="4755526" y="1899060"/>
              <a:ext cx="3263728" cy="2967104"/>
            </a:xfrm>
            <a:prstGeom prst="rect">
              <a:avLst/>
            </a:prstGeom>
          </p:spPr>
        </p:pic>
      </p:grpSp>
    </p:spTree>
    <p:extLst>
      <p:ext uri="{BB962C8B-B14F-4D97-AF65-F5344CB8AC3E}">
        <p14:creationId xmlns:p14="http://schemas.microsoft.com/office/powerpoint/2010/main" val="1709506028"/>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2" presetClass="entr" presetSubtype="4" fill="hold" grpId="0" nodeType="afterEffect">
                                  <p:stCondLst>
                                    <p:cond delay="0"/>
                                  </p:stCondLst>
                                  <p:iterate type="lt">
                                    <p:tmPct val="13000"/>
                                  </p:iterate>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t="30371" b="19753"/>
          <a:stretch/>
        </p:blipFill>
        <p:spPr>
          <a:xfrm>
            <a:off x="1354" y="-14487"/>
            <a:ext cx="9141291" cy="1254007"/>
          </a:xfrm>
          <a:prstGeom prst="rect">
            <a:avLst/>
          </a:prstGeom>
        </p:spPr>
      </p:pic>
      <p:sp>
        <p:nvSpPr>
          <p:cNvPr id="25" name="文本框 6"/>
          <p:cNvSpPr txBox="1">
            <a:spLocks noChangeArrowheads="1"/>
          </p:cNvSpPr>
          <p:nvPr>
            <p:custDataLst>
              <p:tags r:id="rId1"/>
            </p:custDataLst>
          </p:nvPr>
        </p:nvSpPr>
        <p:spPr bwMode="auto">
          <a:xfrm>
            <a:off x="0" y="1239520"/>
            <a:ext cx="8878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GB" altLang="zh-CN" sz="3600" b="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Giáo viên nhận xét và kết luận</a:t>
            </a:r>
            <a:endParaRPr lang="vi-VN" altLang="zh-CN" sz="36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文本框 6">
            <a:extLst>
              <a:ext uri="{FF2B5EF4-FFF2-40B4-BE49-F238E27FC236}">
                <a16:creationId xmlns:a16="http://schemas.microsoft.com/office/drawing/2014/main" xmlns="" id="{2D6B8757-AE21-4BBA-9D72-4799F69A802E}"/>
              </a:ext>
            </a:extLst>
          </p:cNvPr>
          <p:cNvSpPr txBox="1">
            <a:spLocks noChangeArrowheads="1"/>
          </p:cNvSpPr>
          <p:nvPr>
            <p:custDataLst>
              <p:tags r:id="rId2"/>
            </p:custDataLst>
          </p:nvPr>
        </p:nvSpPr>
        <p:spPr bwMode="auto">
          <a:xfrm>
            <a:off x="0" y="1812538"/>
            <a:ext cx="917563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Hằng</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ngày</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thầy</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cô</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giáo</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dạy</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các</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em</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chữ</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làm</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toán</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các</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kiến</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thức</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khoa</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dạy</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các</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em</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múa</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hát</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nhiều</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điều</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hay,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lẽ</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phải.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Thầy</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cô</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luôn</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ân</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cần</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hỏi</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han</a:t>
            </a:r>
            <a:endPar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endParaRPr>
          </a:p>
          <a:p>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các</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em</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khi</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có</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chuyện</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vui</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khuyến</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khích</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động</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viên</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các</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em</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cố</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gắng</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tập</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rèn</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luyện</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trở</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thành</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người</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có</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ích</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cho</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xã</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hội</a:t>
            </a:r>
            <a:endParaRPr lang="vi-VN" altLang="zh-CN"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88684585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607170" y="3016735"/>
            <a:ext cx="3676706" cy="3741237"/>
          </a:xfrm>
          <a:custGeom>
            <a:avLst/>
            <a:gdLst>
              <a:gd name="connsiteX0" fmla="*/ 0 w 3948545"/>
              <a:gd name="connsiteY0" fmla="*/ 41592 h 4017847"/>
              <a:gd name="connsiteX1" fmla="*/ 0 w 3948545"/>
              <a:gd name="connsiteY1" fmla="*/ 41592 h 4017847"/>
              <a:gd name="connsiteX2" fmla="*/ 3131127 w 3948545"/>
              <a:gd name="connsiteY2" fmla="*/ 13883 h 4017847"/>
              <a:gd name="connsiteX3" fmla="*/ 3948545 w 3948545"/>
              <a:gd name="connsiteY3" fmla="*/ 28 h 4017847"/>
              <a:gd name="connsiteX4" fmla="*/ 3948545 w 3948545"/>
              <a:gd name="connsiteY4" fmla="*/ 4017847 h 4017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545" h="4017847">
                <a:moveTo>
                  <a:pt x="0" y="41592"/>
                </a:moveTo>
                <a:lnTo>
                  <a:pt x="0" y="41592"/>
                </a:lnTo>
                <a:lnTo>
                  <a:pt x="3131127" y="13883"/>
                </a:lnTo>
                <a:cubicBezTo>
                  <a:pt x="4154421" y="-1277"/>
                  <a:pt x="3463851" y="28"/>
                  <a:pt x="3948545" y="28"/>
                </a:cubicBezTo>
                <a:lnTo>
                  <a:pt x="3948545" y="4017847"/>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文本框 6">
            <a:extLst>
              <a:ext uri="{FF2B5EF4-FFF2-40B4-BE49-F238E27FC236}">
                <a16:creationId xmlns:a16="http://schemas.microsoft.com/office/drawing/2014/main" xmlns="" id="{67CB6753-1C5F-45EE-944A-2E803F95E5F8}"/>
              </a:ext>
            </a:extLst>
          </p:cNvPr>
          <p:cNvSpPr txBox="1">
            <a:spLocks noChangeArrowheads="1"/>
          </p:cNvSpPr>
          <p:nvPr>
            <p:custDataLst>
              <p:tags r:id="rId1"/>
            </p:custDataLst>
          </p:nvPr>
        </p:nvSpPr>
        <p:spPr bwMode="auto">
          <a:xfrm>
            <a:off x="1202902" y="1861946"/>
            <a:ext cx="775821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Các</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em</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cần</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làm</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gì</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thể</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hiện</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lòng</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biết</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ơn</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kính</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yêu</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thầy</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cô</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文本框 6">
            <a:extLst>
              <a:ext uri="{FF2B5EF4-FFF2-40B4-BE49-F238E27FC236}">
                <a16:creationId xmlns:a16="http://schemas.microsoft.com/office/drawing/2014/main" xmlns="" id="{67CB6753-1C5F-45EE-944A-2E803F95E5F8}"/>
              </a:ext>
            </a:extLst>
          </p:cNvPr>
          <p:cNvSpPr txBox="1">
            <a:spLocks noChangeArrowheads="1"/>
          </p:cNvSpPr>
          <p:nvPr>
            <p:custDataLst>
              <p:tags r:id="rId2"/>
            </p:custDataLst>
          </p:nvPr>
        </p:nvSpPr>
        <p:spPr bwMode="auto">
          <a:xfrm>
            <a:off x="460826" y="3074513"/>
            <a:ext cx="80332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Em</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đã</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làm</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được</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những</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điều</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gì</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thể</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hiện</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lòng</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biết</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ơn</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kính</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yêu</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thầy</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cô</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0" name="文本框 3">
            <a:extLst>
              <a:ext uri="{FF2B5EF4-FFF2-40B4-BE49-F238E27FC236}">
                <a16:creationId xmlns:a16="http://schemas.microsoft.com/office/drawing/2014/main" xmlns="" id="{8C08EF97-40EE-4A1F-ADE7-08E23EFD0A1F}"/>
              </a:ext>
            </a:extLst>
          </p:cNvPr>
          <p:cNvSpPr txBox="1"/>
          <p:nvPr/>
        </p:nvSpPr>
        <p:spPr>
          <a:xfrm>
            <a:off x="3671112" y="274900"/>
            <a:ext cx="1548822" cy="461665"/>
          </a:xfrm>
          <a:prstGeom prst="rect">
            <a:avLst/>
          </a:prstGeom>
          <a:noFill/>
        </p:spPr>
        <p:txBody>
          <a:bodyPr wrap="none" rtlCol="0">
            <a:spAutoFit/>
          </a:bodyPr>
          <a:lstStyle/>
          <a:p>
            <a:r>
              <a:rPr lang="en-US" altLang="zh-CN" sz="2400" b="1" dirty="0" err="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Hoạt</a:t>
            </a:r>
            <a:r>
              <a:rPr lang="en-US" altLang="zh-CN" sz="2400" b="1" dirty="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b="1" err="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r>
              <a:rPr lang="en-US" altLang="zh-CN" sz="2400" b="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b="1" smtClean="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2</a:t>
            </a:r>
            <a:endParaRPr lang="zh-CN" altLang="en-US" sz="2400" b="1" dirty="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1" name="文本框 6">
            <a:extLst>
              <a:ext uri="{FF2B5EF4-FFF2-40B4-BE49-F238E27FC236}">
                <a16:creationId xmlns:a16="http://schemas.microsoft.com/office/drawing/2014/main" xmlns="" id="{67CB6753-1C5F-45EE-944A-2E803F95E5F8}"/>
              </a:ext>
            </a:extLst>
          </p:cNvPr>
          <p:cNvSpPr txBox="1">
            <a:spLocks noChangeArrowheads="1"/>
          </p:cNvSpPr>
          <p:nvPr>
            <p:custDataLst>
              <p:tags r:id="rId3"/>
            </p:custDataLst>
          </p:nvPr>
        </p:nvSpPr>
        <p:spPr bwMode="auto">
          <a:xfrm>
            <a:off x="1366463" y="632768"/>
            <a:ext cx="74487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Nêu</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những</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việc</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cần</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làm</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thể</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hiện</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lòng</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biết</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ơn</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kính</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yêu</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thầy</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cô</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12" name="Hình ảnh 19">
            <a:extLst>
              <a:ext uri="{FF2B5EF4-FFF2-40B4-BE49-F238E27FC236}">
                <a16:creationId xmlns:a16="http://schemas.microsoft.com/office/drawing/2014/main" xmlns="" id="{FEF33DC6-6278-4D65-8037-559762F6CBB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101" t="13195" r="81938" b="80624"/>
          <a:stretch/>
        </p:blipFill>
        <p:spPr>
          <a:xfrm>
            <a:off x="460826" y="484831"/>
            <a:ext cx="1071964" cy="1042224"/>
          </a:xfrm>
          <a:prstGeom prst="rect">
            <a:avLst/>
          </a:prstGeom>
          <a:ln>
            <a:noFill/>
          </a:ln>
          <a:effectLst>
            <a:softEdge rad="112500"/>
          </a:effectLst>
        </p:spPr>
      </p:pic>
    </p:spTree>
    <p:extLst>
      <p:ext uri="{BB962C8B-B14F-4D97-AF65-F5344CB8AC3E}">
        <p14:creationId xmlns:p14="http://schemas.microsoft.com/office/powerpoint/2010/main" val="2871689331"/>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3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t="30371" b="19753"/>
          <a:stretch/>
        </p:blipFill>
        <p:spPr>
          <a:xfrm>
            <a:off x="1354" y="-14487"/>
            <a:ext cx="9141291" cy="1254007"/>
          </a:xfrm>
          <a:prstGeom prst="rect">
            <a:avLst/>
          </a:prstGeom>
        </p:spPr>
      </p:pic>
      <p:grpSp>
        <p:nvGrpSpPr>
          <p:cNvPr id="2" name="Group 1"/>
          <p:cNvGrpSpPr/>
          <p:nvPr/>
        </p:nvGrpSpPr>
        <p:grpSpPr>
          <a:xfrm>
            <a:off x="0" y="1509921"/>
            <a:ext cx="9011241" cy="3315844"/>
            <a:chOff x="0" y="1509921"/>
            <a:chExt cx="9011241" cy="3315844"/>
          </a:xfrm>
        </p:grpSpPr>
        <p:sp>
          <p:nvSpPr>
            <p:cNvPr id="25" name="文本框 6"/>
            <p:cNvSpPr txBox="1">
              <a:spLocks noChangeArrowheads="1"/>
            </p:cNvSpPr>
            <p:nvPr>
              <p:custDataLst>
                <p:tags r:id="rId1"/>
              </p:custDataLst>
            </p:nvPr>
          </p:nvSpPr>
          <p:spPr bwMode="auto">
            <a:xfrm>
              <a:off x="0" y="1509921"/>
              <a:ext cx="8878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GB" altLang="zh-CN" sz="3600" b="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Giáo viên nhận xét và kết luận</a:t>
              </a:r>
              <a:endParaRPr lang="vi-VN" altLang="zh-CN" sz="36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文本框 6">
              <a:extLst>
                <a:ext uri="{FF2B5EF4-FFF2-40B4-BE49-F238E27FC236}">
                  <a16:creationId xmlns:a16="http://schemas.microsoft.com/office/drawing/2014/main" xmlns="" id="{2D6B8757-AE21-4BBA-9D72-4799F69A802E}"/>
                </a:ext>
              </a:extLst>
            </p:cNvPr>
            <p:cNvSpPr txBox="1">
              <a:spLocks noChangeArrowheads="1"/>
            </p:cNvSpPr>
            <p:nvPr>
              <p:custDataLst>
                <p:tags r:id="rId2"/>
              </p:custDataLst>
            </p:nvPr>
          </p:nvSpPr>
          <p:spPr bwMode="auto">
            <a:xfrm>
              <a:off x="132756" y="2271220"/>
              <a:ext cx="887848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Thầy</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cô</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giáo</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luôn</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yêu</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thương</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chăm</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lo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dạy</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dỗ</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các</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em</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Các</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em</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cần</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tỏ</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lòng</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biết</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ơn</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kính</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yêu</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thầy</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cô</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bằng</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các</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việc</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làm</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cụ</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thể</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như</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đi</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đúng</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giờ</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làm</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việc</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riêng</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tích</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cực</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tham</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gia</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các</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hoạt</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động</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a:t>
              </a:r>
              <a:endParaRPr lang="vi-VN" altLang="zh-CN"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spTree>
    <p:extLst>
      <p:ext uri="{BB962C8B-B14F-4D97-AF65-F5344CB8AC3E}">
        <p14:creationId xmlns:p14="http://schemas.microsoft.com/office/powerpoint/2010/main" val="858932941"/>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0.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1.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2.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3.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4.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5.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6.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7.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8.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9.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2.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20.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21.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3.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4.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5.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6.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7.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8.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9.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heme/theme1.xml><?xml version="1.0" encoding="utf-8"?>
<a:theme xmlns:a="http://schemas.openxmlformats.org/drawingml/2006/main" name="第一PPT，www.1ppt.com​">
  <a:themeElements>
    <a:clrScheme name="自定义 1">
      <a:dk1>
        <a:sysClr val="windowText" lastClr="000000"/>
      </a:dk1>
      <a:lt1>
        <a:sysClr val="window" lastClr="FFFFFF"/>
      </a:lt1>
      <a:dk2>
        <a:srgbClr val="44546A"/>
      </a:dk2>
      <a:lt2>
        <a:srgbClr val="E7E6E6"/>
      </a:lt2>
      <a:accent1>
        <a:srgbClr val="92D050"/>
      </a:accent1>
      <a:accent2>
        <a:srgbClr val="0E940E"/>
      </a:accent2>
      <a:accent3>
        <a:srgbClr val="92D050"/>
      </a:accent3>
      <a:accent4>
        <a:srgbClr val="0E940E"/>
      </a:accent4>
      <a:accent5>
        <a:srgbClr val="6DAA2D"/>
      </a:accent5>
      <a:accent6>
        <a:srgbClr val="600000"/>
      </a:accent6>
      <a:hlink>
        <a:srgbClr val="0563C1"/>
      </a:hlink>
      <a:folHlink>
        <a:srgbClr val="954F72"/>
      </a:folHlink>
    </a:clrScheme>
    <a:fontScheme name="w4fa4nbc">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2AF9ED3A35974FB4FC0A750E20F08F" ma:contentTypeVersion="10" ma:contentTypeDescription="Create a new document." ma:contentTypeScope="" ma:versionID="79b29c12e9c3387cc716ac59d15a190e">
  <xsd:schema xmlns:xsd="http://www.w3.org/2001/XMLSchema" xmlns:xs="http://www.w3.org/2001/XMLSchema" xmlns:p="http://schemas.microsoft.com/office/2006/metadata/properties" xmlns:ns3="2954521b-b4ab-4ce3-8aa8-8bfa99a4c36e" targetNamespace="http://schemas.microsoft.com/office/2006/metadata/properties" ma:root="true" ma:fieldsID="9229b072d9ce3250b9c7567893fbcc3b" ns3:_="">
    <xsd:import namespace="2954521b-b4ab-4ce3-8aa8-8bfa99a4c36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4521b-b4ab-4ce3-8aa8-8bfa99a4c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A853B2-F46F-43AC-8AF8-FF4B8C0E2F04}">
  <ds:schemaRefs>
    <ds:schemaRef ds:uri="http://schemas.microsoft.com/sharepoint/v3/contenttype/forms"/>
  </ds:schemaRefs>
</ds:datastoreItem>
</file>

<file path=customXml/itemProps2.xml><?xml version="1.0" encoding="utf-8"?>
<ds:datastoreItem xmlns:ds="http://schemas.openxmlformats.org/officeDocument/2006/customXml" ds:itemID="{C1EB7E11-431D-4372-9F0C-B327A8EED6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4521b-b4ab-4ce3-8aa8-8bfa99a4c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0C27DA-E208-437B-BF76-CF6E81518E3A}">
  <ds:schemaRefs>
    <ds:schemaRef ds:uri="http://purl.org/dc/elements/1.1/"/>
    <ds:schemaRef ds:uri="http://schemas.microsoft.com/office/infopath/2007/PartnerControls"/>
    <ds:schemaRef ds:uri="2954521b-b4ab-4ce3-8aa8-8bfa99a4c36e"/>
    <ds:schemaRef ds:uri="http://purl.org/dc/dcmitype/"/>
    <ds:schemaRef ds:uri="http://schemas.microsoft.com/office/2006/documentManagement/types"/>
    <ds:schemaRef ds:uri="http://purl.org/dc/terms/"/>
    <ds:schemaRef ds:uri="http://schemas.microsoft.com/office/2006/metadata/properties"/>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450</TotalTime>
  <Words>469</Words>
  <Application>Microsoft Office PowerPoint</Application>
  <PresentationFormat>On-screen Show (16:9)</PresentationFormat>
  <Paragraphs>52</Paragraphs>
  <Slides>19</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微软雅黑</vt:lpstr>
      <vt:lpstr>宋体</vt:lpstr>
      <vt:lpstr>Arial</vt:lpstr>
      <vt:lpstr>Arial-Rounded</vt:lpstr>
      <vt:lpstr>Calibri</vt:lpstr>
      <vt:lpstr>等线</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cp:lastModifiedBy>Dell</cp:lastModifiedBy>
  <cp:revision>66</cp:revision>
  <dcterms:created xsi:type="dcterms:W3CDTF">2017-03-04T06:55:50Z</dcterms:created>
  <dcterms:modified xsi:type="dcterms:W3CDTF">2025-04-11T07:41:20Z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