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8" r:id="rId5"/>
    <p:sldId id="290" r:id="rId6"/>
    <p:sldId id="310" r:id="rId7"/>
    <p:sldId id="313" r:id="rId8"/>
    <p:sldId id="300" r:id="rId9"/>
    <p:sldId id="321" r:id="rId10"/>
    <p:sldId id="322" r:id="rId11"/>
    <p:sldId id="314" r:id="rId12"/>
    <p:sldId id="323" r:id="rId13"/>
    <p:sldId id="324" r:id="rId14"/>
    <p:sldId id="315" r:id="rId15"/>
    <p:sldId id="316" r:id="rId16"/>
    <p:sldId id="317" r:id="rId17"/>
    <p:sldId id="318" r:id="rId18"/>
    <p:sldId id="319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1"/>
            <p14:sldId id="322"/>
            <p14:sldId id="314"/>
            <p14:sldId id="323"/>
            <p14:sldId id="32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7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55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7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8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9817" y="1306255"/>
            <a:ext cx="7616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THAM GIA CÁC HO</a:t>
            </a:r>
            <a:r>
              <a:rPr lang="en-US" altLang="zh-CN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Ạ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 </a:t>
            </a:r>
            <a:r>
              <a:rPr lang="en-US" altLang="zh-CN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 XÃ HỘI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15107" y="264422"/>
            <a:ext cx="2502971" cy="830997"/>
            <a:chOff x="2022941" y="1707910"/>
            <a:chExt cx="376595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022941" y="1707910"/>
              <a:ext cx="317862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08452" y="1707910"/>
              <a:ext cx="3580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18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2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97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3146" y="71139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5405" r="48528" b="8038"/>
          <a:stretch/>
        </p:blipFill>
        <p:spPr>
          <a:xfrm>
            <a:off x="1309622" y="1353941"/>
            <a:ext cx="2988480" cy="31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3" t="65405" r="8849" b="8038"/>
          <a:stretch/>
        </p:blipFill>
        <p:spPr>
          <a:xfrm>
            <a:off x="5356128" y="1353940"/>
            <a:ext cx="2912533" cy="31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kế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hoạch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khăn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3388" r="8849" b="75199"/>
          <a:stretch/>
        </p:blipFill>
        <p:spPr>
          <a:xfrm>
            <a:off x="1262885" y="1960138"/>
            <a:ext cx="7296999" cy="21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50" y="2129960"/>
            <a:ext cx="8878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trách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;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thương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chia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0145" y="880072"/>
            <a:ext cx="78932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xác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định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endParaRPr lang="zh-CN" altLang="en-US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5968" y="682610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Thảo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luận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3078" y="1295074"/>
            <a:ext cx="7893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83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1288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26867" y="257396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7490" r="47534" b="15863"/>
          <a:stretch/>
        </p:blipFill>
        <p:spPr>
          <a:xfrm>
            <a:off x="1000316" y="644472"/>
            <a:ext cx="2698886" cy="176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66973" r="16175" b="15800"/>
          <a:stretch/>
        </p:blipFill>
        <p:spPr>
          <a:xfrm>
            <a:off x="5712179" y="644472"/>
            <a:ext cx="2167465" cy="1850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7108" r="50250" b="75264"/>
          <a:stretch/>
        </p:blipFill>
        <p:spPr>
          <a:xfrm>
            <a:off x="1259493" y="2980325"/>
            <a:ext cx="2180532" cy="1433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7726" r="12671" b="75457"/>
          <a:stretch/>
        </p:blipFill>
        <p:spPr>
          <a:xfrm>
            <a:off x="5696855" y="2850301"/>
            <a:ext cx="2306967" cy="1462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4083" r="47534" b="11112"/>
          <a:stretch/>
        </p:blipFill>
        <p:spPr>
          <a:xfrm>
            <a:off x="1007690" y="2389108"/>
            <a:ext cx="2698886" cy="50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84043" r="15804" b="12909"/>
          <a:stretch/>
        </p:blipFill>
        <p:spPr>
          <a:xfrm>
            <a:off x="5683956" y="2479419"/>
            <a:ext cx="2195688" cy="32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4251" r="50391" b="69156"/>
          <a:stretch/>
        </p:blipFill>
        <p:spPr>
          <a:xfrm>
            <a:off x="1112737" y="4367072"/>
            <a:ext cx="2180532" cy="536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24478" r="12671" b="69094"/>
          <a:stretch/>
        </p:blipFill>
        <p:spPr>
          <a:xfrm>
            <a:off x="5712179" y="4312357"/>
            <a:ext cx="2306967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6054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2521" y="975473"/>
            <a:ext cx="78932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eaLnBrk="1" hangingPunct="1"/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3078" y="1295074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208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193</Words>
  <Application>Microsoft Office PowerPoint</Application>
  <PresentationFormat>On-screen Show (16:9)</PresentationFormat>
  <Paragraphs>40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Administrator</cp:lastModifiedBy>
  <cp:revision>42</cp:revision>
  <dcterms:created xsi:type="dcterms:W3CDTF">2017-03-04T06:55:50Z</dcterms:created>
  <dcterms:modified xsi:type="dcterms:W3CDTF">2025-05-26T06:11:44Z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