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1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4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900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9C9DA-7FB8-4215-9F3B-3112D3EB8C5D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85894-4695-4025-95AA-EA06E4156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811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9C9DA-7FB8-4215-9F3B-3112D3EB8C5D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85894-4695-4025-95AA-EA06E4156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091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9C9DA-7FB8-4215-9F3B-3112D3EB8C5D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85894-4695-4025-95AA-EA06E4156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582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9C9DA-7FB8-4215-9F3B-3112D3EB8C5D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85894-4695-4025-95AA-EA06E4156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569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9C9DA-7FB8-4215-9F3B-3112D3EB8C5D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85894-4695-4025-95AA-EA06E4156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9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9C9DA-7FB8-4215-9F3B-3112D3EB8C5D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85894-4695-4025-95AA-EA06E4156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267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9C9DA-7FB8-4215-9F3B-3112D3EB8C5D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85894-4695-4025-95AA-EA06E4156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353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9C9DA-7FB8-4215-9F3B-3112D3EB8C5D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85894-4695-4025-95AA-EA06E4156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464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9C9DA-7FB8-4215-9F3B-3112D3EB8C5D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85894-4695-4025-95AA-EA06E4156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033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9C9DA-7FB8-4215-9F3B-3112D3EB8C5D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85894-4695-4025-95AA-EA06E4156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971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9C9DA-7FB8-4215-9F3B-3112D3EB8C5D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85894-4695-4025-95AA-EA06E4156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672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19C9DA-7FB8-4215-9F3B-3112D3EB8C5D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D85894-4695-4025-95AA-EA06E4156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377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Slide PP\hinh-nen-powerpoint-de-thuong-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85900" y="1981200"/>
            <a:ext cx="6172200" cy="1569660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Tự nhiên và xã hội</a:t>
            </a:r>
          </a:p>
          <a:p>
            <a:pPr algn="ctr"/>
            <a:r>
              <a:rPr lang="en-US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Lớp 1</a:t>
            </a:r>
            <a:endParaRPr lang="en-US" sz="4800" b="1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2973050"/>
            <a:ext cx="9067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26: Cùng khám phá bầu trời (Tiết 3)</a:t>
            </a:r>
            <a:endParaRPr lang="en-US" sz="4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0249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Những thói quen giúp bạn có năng lượng dồi dà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184547"/>
            <a:ext cx="8305800" cy="6488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921048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admin\Desktop\Slide PP\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0" y="-119063"/>
            <a:ext cx="9525000" cy="7096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76400" y="2133600"/>
            <a:ext cx="5943600" cy="76944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r>
              <a:rPr lang="en-US" sz="8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Hoạt động thực hành</a:t>
            </a:r>
            <a:endParaRPr lang="en-US" sz="8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0237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7" descr="Description: C:\Users\admin\Desktop\Phạm Duyên- TỰ NHIÊN VÀ XÃ HỘI LỚP 1\1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34" t="26257" r="19391" b="51006"/>
          <a:stretch>
            <a:fillRect/>
          </a:stretch>
        </p:blipFill>
        <p:spPr bwMode="auto">
          <a:xfrm>
            <a:off x="5029200" y="3983918"/>
            <a:ext cx="3741057" cy="2674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6" descr="Description: C:\Users\admin\Desktop\Phạm Duyên- TỰ NHIÊN VÀ XÃ HỘI LỚP 1\1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60" t="26372" r="52245" b="51006"/>
          <a:stretch>
            <a:fillRect/>
          </a:stretch>
        </p:blipFill>
        <p:spPr bwMode="auto">
          <a:xfrm>
            <a:off x="899954" y="3983918"/>
            <a:ext cx="3733800" cy="2674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8" descr="Description: C:\Users\admin\Desktop\Phạm Duyên- TỰ NHIÊN VÀ XÃ HỘI LỚP 1\1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60" t="8978" r="52403" b="73061"/>
          <a:stretch>
            <a:fillRect/>
          </a:stretch>
        </p:blipFill>
        <p:spPr bwMode="auto">
          <a:xfrm>
            <a:off x="762000" y="1063321"/>
            <a:ext cx="3995195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9" name="Picture 9" descr="Description: C:\Users\admin\Desktop\Phạm Duyên- TỰ NHIÊN VÀ XÃ HỘI LỚP 1\1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34" t="8978" r="19391" b="73401"/>
          <a:stretch>
            <a:fillRect/>
          </a:stretch>
        </p:blipFill>
        <p:spPr bwMode="auto">
          <a:xfrm>
            <a:off x="5029200" y="1076620"/>
            <a:ext cx="3733800" cy="2729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7239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2" descr="Tại sao 1 + 1 =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698" y="76200"/>
            <a:ext cx="638699" cy="962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295400" y="76200"/>
            <a:ext cx="7467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Hoạt động nào diễn ra vào ban ngày, ban đêm?</a:t>
            </a:r>
            <a:endParaRPr lang="en-US" sz="3200" b="1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5632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6305070"/>
              </p:ext>
            </p:extLst>
          </p:nvPr>
        </p:nvGraphicFramePr>
        <p:xfrm>
          <a:off x="533400" y="254000"/>
          <a:ext cx="8305800" cy="474285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152900"/>
                <a:gridCol w="4152900"/>
              </a:tblGrid>
              <a:tr h="1032855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Arial" pitchFamily="34" charset="0"/>
                          <a:cs typeface="Arial" pitchFamily="34" charset="0"/>
                        </a:rPr>
                        <a:t>Ban ngày</a:t>
                      </a:r>
                      <a:endParaRPr lang="en-US" sz="3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Arial" pitchFamily="34" charset="0"/>
                          <a:cs typeface="Arial" pitchFamily="34" charset="0"/>
                        </a:rPr>
                        <a:t>Ban đêm</a:t>
                      </a:r>
                      <a:endParaRPr lang="en-US" sz="3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371000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7" descr="Description: C:\Users\admin\Desktop\Phạm Duyên- TỰ NHIÊN VÀ XÃ HỘI LỚP 1\1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34" t="26257" r="19391" b="51006"/>
          <a:stretch>
            <a:fillRect/>
          </a:stretch>
        </p:blipFill>
        <p:spPr bwMode="auto">
          <a:xfrm>
            <a:off x="6928184" y="5063671"/>
            <a:ext cx="2215816" cy="1634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Description: C:\Users\admin\Desktop\Phạm Duyên- TỰ NHIÊN VÀ XÃ HỘI LỚP 1\1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60" t="26372" r="52245" b="51006"/>
          <a:stretch>
            <a:fillRect/>
          </a:stretch>
        </p:blipFill>
        <p:spPr bwMode="auto">
          <a:xfrm>
            <a:off x="4451615" y="5078328"/>
            <a:ext cx="2476570" cy="1619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Description: C:\Users\admin\Desktop\Phạm Duyên- TỰ NHIÊN VÀ XÃ HỘI LỚP 1\11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72" t="8978" r="54382" b="73597"/>
          <a:stretch/>
        </p:blipFill>
        <p:spPr bwMode="auto">
          <a:xfrm>
            <a:off x="116114" y="4952999"/>
            <a:ext cx="2169885" cy="1745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9" descr="Description: C:\Users\admin\Desktop\Phạm Duyên- TỰ NHIÊN VÀ XÃ HỘI LỚP 1\1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34" t="8978" r="19391" b="73401"/>
          <a:stretch>
            <a:fillRect/>
          </a:stretch>
        </p:blipFill>
        <p:spPr bwMode="auto">
          <a:xfrm>
            <a:off x="2327373" y="4996858"/>
            <a:ext cx="2326843" cy="1701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9209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75 0.0111 L 0.12917 -0.5153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21" y="-263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6.93642E-7 L -0.1151 -0.2522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64" y="-126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2.25434E-6 L 0.10278 -0.5135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39" y="-256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3.81503E-6 L -0.14566 -0.2349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92" y="-117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admin\Desktop\Slide PP\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57400" y="2133600"/>
            <a:ext cx="6248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Hãy kể những việc làm diễn ra vào ban ngày ở gia đình em</a:t>
            </a:r>
            <a:endParaRPr lang="en-US" sz="4000" b="1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0" y="2133600"/>
            <a:ext cx="6248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Hãy kể những việc làm diễn ra vào ban đêm ở gia đình em</a:t>
            </a:r>
            <a:endParaRPr lang="en-US" sz="4000" b="1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6733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admin\Desktop\Slide PP\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0" y="-119063"/>
            <a:ext cx="9525000" cy="7096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76400" y="2133600"/>
            <a:ext cx="5943600" cy="76944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r>
              <a:rPr lang="en-US" sz="8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Hoạt động vận dụng</a:t>
            </a:r>
            <a:endParaRPr lang="en-US" sz="8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8705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43558" t="40625" r="35944" b="19791"/>
          <a:stretch/>
        </p:blipFill>
        <p:spPr>
          <a:xfrm>
            <a:off x="1714500" y="326571"/>
            <a:ext cx="5715000" cy="6204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860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dmin\Desktop\Slide PP\hinh-nen-bai-giang-dien-tu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admin\Desktop\Phạm Duyên- TỰ NHIÊN VÀ XÃ HỘI LỚP 1\114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3" t="71389" r="45673" b="9059"/>
          <a:stretch/>
        </p:blipFill>
        <p:spPr bwMode="auto">
          <a:xfrm>
            <a:off x="381000" y="1219200"/>
            <a:ext cx="6553200" cy="36576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204694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admin\Desktop\Slide PP\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0" y="-119063"/>
            <a:ext cx="9525000" cy="7096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76400" y="2133600"/>
            <a:ext cx="5943600" cy="76944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r>
              <a:rPr lang="en-US" sz="8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Hoạt động khám phá</a:t>
            </a:r>
            <a:endParaRPr lang="en-US" sz="8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552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ầu trời và những điều kỳ diệ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3543"/>
            <a:ext cx="7696200" cy="3344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540.060 tấm ảnh về bầu trời đêm, kích thước lớn tuyệt đẹp cho in ấn thiết  kế - Mua bán hình ảnh shutterstock giá rẻ chỉ từ 3.000 đ trong 2 phú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643" y="3574143"/>
            <a:ext cx="76962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4748" y="561473"/>
            <a:ext cx="1295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Bầu trời ban ngày</a:t>
            </a:r>
            <a:endParaRPr lang="en-US" sz="36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" y="3940076"/>
            <a:ext cx="1295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Bầu trời ban đêm</a:t>
            </a:r>
            <a:endParaRPr lang="en-US" sz="36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7671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Tại sao 1 + 1 =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5571" y="132720"/>
            <a:ext cx="765629" cy="962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33600" y="228600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Thảo luận nhóm 4:</a:t>
            </a:r>
            <a:endParaRPr lang="en-US" sz="2800" b="1" i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9064613"/>
              </p:ext>
            </p:extLst>
          </p:nvPr>
        </p:nvGraphicFramePr>
        <p:xfrm>
          <a:off x="685800" y="1187094"/>
          <a:ext cx="7962900" cy="53661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600"/>
                <a:gridCol w="2794000"/>
                <a:gridCol w="2654300"/>
              </a:tblGrid>
              <a:tr h="894351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Bầu</a:t>
                      </a:r>
                      <a:r>
                        <a:rPr lang="en-US" sz="3200" baseline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 trời</a:t>
                      </a:r>
                      <a:endParaRPr lang="en-US" sz="32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Ban ngày</a:t>
                      </a:r>
                      <a:endParaRPr lang="en-US" sz="32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Ban đêm</a:t>
                      </a:r>
                      <a:endParaRPr lang="en-US" sz="32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94351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Mây</a:t>
                      </a:r>
                      <a:endParaRPr lang="en-US" sz="3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………</a:t>
                      </a:r>
                      <a:endParaRPr lang="en-US" sz="320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……….</a:t>
                      </a:r>
                      <a:endParaRPr lang="en-US" sz="320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94351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Màu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của trời</a:t>
                      </a:r>
                      <a:endParaRPr lang="en-US" sz="3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………</a:t>
                      </a:r>
                      <a:endParaRPr lang="en-US" sz="320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……….</a:t>
                      </a:r>
                      <a:endParaRPr lang="en-US" sz="320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94351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Mặt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trời</a:t>
                      </a:r>
                      <a:endParaRPr lang="en-US" sz="3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……….</a:t>
                      </a:r>
                      <a:endParaRPr lang="en-US" sz="320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94351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Trăng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n-US" sz="3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……….</a:t>
                      </a:r>
                      <a:endParaRPr lang="en-US" sz="320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……….</a:t>
                      </a:r>
                      <a:endParaRPr lang="en-US" sz="320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94351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Sao</a:t>
                      </a:r>
                      <a:endParaRPr lang="en-US" sz="3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……….</a:t>
                      </a:r>
                      <a:endParaRPr lang="en-US" sz="320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……….</a:t>
                      </a:r>
                      <a:endParaRPr lang="en-US" sz="320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429000" y="4038600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nhìn thấy</a:t>
            </a:r>
          </a:p>
        </p:txBody>
      </p:sp>
    </p:spTree>
    <p:extLst>
      <p:ext uri="{BB962C8B-B14F-4D97-AF65-F5344CB8AC3E}">
        <p14:creationId xmlns:p14="http://schemas.microsoft.com/office/powerpoint/2010/main" val="20480548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escription: C:\Users\admin\Desktop\Phạm Duyên- TỰ NHIÊN VÀ XÃ HỘI LỚP 1\1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51" t="41377" r="51610" b="38116"/>
          <a:stretch>
            <a:fillRect/>
          </a:stretch>
        </p:blipFill>
        <p:spPr bwMode="auto">
          <a:xfrm>
            <a:off x="533400" y="1246391"/>
            <a:ext cx="3657600" cy="2946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escription: C:\Users\admin\Desktop\Phạm Duyên- TỰ NHIÊN VÀ XÃ HỘI LỚP 1\1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71" t="41377" r="20506" b="38715"/>
          <a:stretch>
            <a:fillRect/>
          </a:stretch>
        </p:blipFill>
        <p:spPr bwMode="auto">
          <a:xfrm>
            <a:off x="5054476" y="1357472"/>
            <a:ext cx="3614078" cy="2724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escription: C:\Users\admin\Desktop\Phạm Duyên- TỰ NHIÊN VÀ XÃ HỘI LỚP 1\1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51" t="61086" r="50922" b="18608"/>
          <a:stretch>
            <a:fillRect/>
          </a:stretch>
        </p:blipFill>
        <p:spPr bwMode="auto">
          <a:xfrm>
            <a:off x="437919" y="4193201"/>
            <a:ext cx="3753081" cy="2545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3" descr="Description: C:\Users\admin\Desktop\Phạm Duyên- TỰ NHIÊN VÀ XÃ HỘI LỚP 1\1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44" t="61285" r="20409" b="18608"/>
          <a:stretch>
            <a:fillRect/>
          </a:stretch>
        </p:blipFill>
        <p:spPr bwMode="auto">
          <a:xfrm>
            <a:off x="5279615" y="4249233"/>
            <a:ext cx="3188381" cy="2571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4324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vi-VN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endParaRPr kumimoji="0" lang="vi-V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81915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5" name="Picture 11" descr="School Clipart - student_with_an_idea_16 - Classroom Clip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5569"/>
            <a:ext cx="970153" cy="1062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609725" y="119973"/>
            <a:ext cx="7315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Em hãy nói về vai trò của ánh sáng mặt trời trong các hình dưới đây</a:t>
            </a:r>
            <a:endParaRPr lang="en-US" sz="2800" b="1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3129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Slide PP\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9600" y="3429000"/>
            <a:ext cx="8229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Mặt Trời chiếu sáng và sưởi ấm cho Trái Đất. Nhờ có Mặt Trời, cây cối tốt tươi, con người sống khỏe mạnh.</a:t>
            </a:r>
            <a:endParaRPr lang="en-US" sz="3600" b="1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218768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Quang hợp là gì? Ứng dụng của quang hợp trong đời sống | Việt Nam 24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Quang hợp là gì? Ứng dụng của quang hợp trong đời sống | Việt Nam 24h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Quang hợp là gì? Ứng dụng của quang hợp trong đời sống | Việt Nam 24h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8" descr="Quang hợp là gì? Ứng dụng của quang hợp trong đời sống | Việt Nam 24h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0" descr="Quang hợp là gì? Ứng dụng của quang hợp trong đời sống | Việt Nam 24h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83" name="Picture 11" descr="C:\Users\admin\Desktop\quang-hop-la-g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773" y="651669"/>
            <a:ext cx="8596455" cy="5554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4084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Nghề làm muối ở Ninh Thuận | Tạp chí điện tử Thế giới Di sả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18" y="507653"/>
            <a:ext cx="8824365" cy="5842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488431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Phơi quần áo ngoài nắng không phải lúc nào cũng tốt thật mà như đù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93"/>
          <a:stretch/>
        </p:blipFill>
        <p:spPr bwMode="auto">
          <a:xfrm>
            <a:off x="447675" y="685800"/>
            <a:ext cx="8248650" cy="548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4348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1082</TotalTime>
  <Words>156</Words>
  <Application>Microsoft Office PowerPoint</Application>
  <PresentationFormat>On-screen Show (4:3)</PresentationFormat>
  <Paragraphs>35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Microsoft account</cp:lastModifiedBy>
  <cp:revision>12</cp:revision>
  <dcterms:created xsi:type="dcterms:W3CDTF">2020-08-19T04:16:16Z</dcterms:created>
  <dcterms:modified xsi:type="dcterms:W3CDTF">2023-04-23T14:16:33Z</dcterms:modified>
</cp:coreProperties>
</file>